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9" r:id="rId2"/>
    <p:sldId id="369" r:id="rId3"/>
    <p:sldId id="330" r:id="rId4"/>
    <p:sldId id="352" r:id="rId5"/>
    <p:sldId id="353" r:id="rId6"/>
    <p:sldId id="354" r:id="rId7"/>
    <p:sldId id="368" r:id="rId8"/>
    <p:sldId id="356" r:id="rId9"/>
    <p:sldId id="358" r:id="rId10"/>
    <p:sldId id="371" r:id="rId11"/>
    <p:sldId id="360" r:id="rId12"/>
    <p:sldId id="361" r:id="rId13"/>
    <p:sldId id="372" r:id="rId14"/>
    <p:sldId id="373" r:id="rId15"/>
    <p:sldId id="363" r:id="rId16"/>
    <p:sldId id="374" r:id="rId17"/>
    <p:sldId id="375" r:id="rId18"/>
    <p:sldId id="376" r:id="rId19"/>
    <p:sldId id="378" r:id="rId20"/>
    <p:sldId id="377" r:id="rId21"/>
    <p:sldId id="379" r:id="rId22"/>
    <p:sldId id="367" r:id="rId23"/>
    <p:sldId id="34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D7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1" autoAdjust="0"/>
  </p:normalViewPr>
  <p:slideViewPr>
    <p:cSldViewPr snapToGrid="0">
      <p:cViewPr varScale="1">
        <p:scale>
          <a:sx n="154" d="100"/>
          <a:sy n="154" d="100"/>
        </p:scale>
        <p:origin x="5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C9A8-10BD-7AD9-6CEB-C3F5EDFB8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7806E-721A-5D5C-5E29-032927082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F084D-2F4C-EEED-CBD0-54FBC44A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C3044-574E-5EEC-3A5B-98388879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71CF-FE62-DD47-3681-692B4D7E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654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BBE6-40CB-0E0D-66BD-5303AF0C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96405-C2FC-E91F-47F6-F15F73A0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3A02-A92D-9B83-CECA-A2BA308F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25027-E002-3962-FC53-E21D193F7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78BA9-D526-4794-02F2-4C7ECBC7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197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D6BF6-CA2A-DF9E-19CD-72A6EA79D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9D9D1-2D38-0E43-929A-77E06AF74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EC25F-915D-B5B9-AD5F-B15CC5CF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039E6-A1F0-E683-2F6C-D3DA32A0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08E05-79A8-05C2-CA28-A5437BC2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0103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604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656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0201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574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66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7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9FEA-B04D-4CFB-1395-CC1470DE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17D62-A60B-2E66-8B50-2D99287C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723C3-79AE-9871-7597-48E9127F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1E95-D414-4FA2-51F5-206C0C02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6EA4E-2902-5F92-A922-1434372F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0453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69C6-88CE-660A-3128-37AE0E00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E8D67-5672-62F5-2EDE-14CB0F9F9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8CC4-318B-B167-AEE2-0306BA61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838B-4542-3E69-841E-89916651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D817-9046-46C1-D392-001131FC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128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8F7A-BDCC-39E8-2F8B-74AFCC44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BE068-A1ED-AF94-F987-F4676444F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C1164-91ED-F076-9196-A709500D2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5DD3-F128-EDDB-3C54-7A5DCAEE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F7BDE-19AD-8F7B-21F1-D035EF9B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B93A7-1889-22C3-EDB1-0F227D5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1332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1A6-10F9-2AFC-97F9-4230120B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E2181-95CF-BD55-2A3E-41DAD3350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20BD7-67B1-96CA-A8BA-A0BD77D6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D9CD5-D3AD-19D0-D915-3AD7EF0B0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90C99-C945-4929-0458-53A8C3FEE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8BAFB-A1B8-D37E-916F-8D914F99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3ADEB-DE5E-1318-53B3-A9D230EC4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07EE70-E57D-7240-718B-846A4811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307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C334-1667-E50D-ED1E-7007F195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FA776-4B86-9491-0525-4BAF53F29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A74A4-12D3-6BAB-BC5A-F4375AD8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2E0E2-E372-A451-DDDE-7CBB7B9A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211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66D87-2539-5470-BA82-7272C551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B81C1-DE6C-B9B0-F04C-C68363621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92E92-E651-3D3C-B4F8-94FE4A8F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409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A8AF-ED1A-9D21-221C-5D3D3799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272EB-BBDF-A220-31D8-688367E3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0BA90-BE07-0579-6718-D8AA71AE0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F870F-C916-EE4D-E77A-EBDEFF0F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79C69-D534-189F-4F6F-FD59F2A6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358BA-EF91-7923-139E-AA4001DA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386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F3B8-3376-339C-D0B9-8888886D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13607-D4A7-E21C-1F03-895ED8D72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7136C-D59D-ABFC-D0E2-F2A75512F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15D2C-76FD-C65A-0F5D-93A85C35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BF967-1387-5248-DCAC-57D2048E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8F18-19FE-C809-A19B-0D0689BF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13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62768-E768-AE2C-E481-99B4FB4A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CF89-60C5-A1A3-6A0F-9CE4DF57E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3B12B-997C-2DB8-ECA8-1C04F41D2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D279-6E86-4DDF-AB8A-713944245EB0}" type="datetimeFigureOut">
              <a:rPr lang="en-IE" smtClean="0"/>
              <a:t>17/05/2023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E2C61-4147-F348-1B86-F9B8A1EF7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85248-6CD0-1792-EC2B-FC7833F3C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43634-1273-4664-95E9-FEB83B465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7695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remetech.com/computing/342819-windows-11-gains-market-share-but-windows-10-still-leads-by-a-mile#:~:text=This%20glacial%20advancement%20is%20revealed,is%20the%20highest%20so%20far" TargetMode="External"/><Relationship Id="rId2" Type="http://schemas.openxmlformats.org/officeDocument/2006/relationships/hyperlink" Target="https://medium.com/illumination-curated/three-cybersecurity-lessons-from-a-1970s-kgb-key-logger-895fdc96b9f6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F0D90FD-3E28-4722-97C4-8CCC735E8F08}"/>
              </a:ext>
            </a:extLst>
          </p:cNvPr>
          <p:cNvSpPr txBox="1"/>
          <p:nvPr/>
        </p:nvSpPr>
        <p:spPr>
          <a:xfrm>
            <a:off x="6208844" y="3823183"/>
            <a:ext cx="574145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Subtle Open Source Keylogger Detection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E22EC9-32B2-4C76-BCA0-9B27E0E418E1}"/>
              </a:ext>
            </a:extLst>
          </p:cNvPr>
          <p:cNvSpPr txBox="1"/>
          <p:nvPr/>
        </p:nvSpPr>
        <p:spPr>
          <a:xfrm>
            <a:off x="5961779" y="5961489"/>
            <a:ext cx="574138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By Dovydas Rybakas B00108417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63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501449" y="2980741"/>
            <a:ext cx="28611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Weak Security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65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7C84A273-0B0E-408C-8887-629AD325CC2A}"/>
              </a:ext>
            </a:extLst>
          </p:cNvPr>
          <p:cNvSpPr txBox="1"/>
          <p:nvPr/>
        </p:nvSpPr>
        <p:spPr>
          <a:xfrm>
            <a:off x="819659" y="1324378"/>
            <a:ext cx="5063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is weak security?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Weak security is a defense system against threats and malwares which contains weak points or vulnerabilities.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5433898" y="125621"/>
            <a:ext cx="654098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rgbClr val="25D7FB"/>
                </a:solidFill>
              </a:rPr>
              <a:t>Weak Security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5AE06-3EEE-970A-EA13-363EA0E81F8F}"/>
              </a:ext>
            </a:extLst>
          </p:cNvPr>
          <p:cNvSpPr txBox="1"/>
          <p:nvPr/>
        </p:nvSpPr>
        <p:spPr>
          <a:xfrm>
            <a:off x="819658" y="3014007"/>
            <a:ext cx="5063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it dangerous and why?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 is dangerous. Threat actors that knows a weak point or vulnerability in a security system will try to exploit it for their gain.</a:t>
            </a: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6E67117D-3B42-571C-DEE3-D5AAB270532F}"/>
              </a:ext>
            </a:extLst>
          </p:cNvPr>
          <p:cNvSpPr>
            <a:spLocks noChangeAspect="1"/>
          </p:cNvSpPr>
          <p:nvPr/>
        </p:nvSpPr>
        <p:spPr>
          <a:xfrm>
            <a:off x="8326317" y="3138796"/>
            <a:ext cx="3046025" cy="347022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Freeform 20">
            <a:extLst>
              <a:ext uri="{FF2B5EF4-FFF2-40B4-BE49-F238E27FC236}">
                <a16:creationId xmlns:a16="http://schemas.microsoft.com/office/drawing/2014/main" id="{AF98DB72-0363-EC46-BFBF-7C61CD60A754}"/>
              </a:ext>
            </a:extLst>
          </p:cNvPr>
          <p:cNvSpPr/>
          <p:nvPr/>
        </p:nvSpPr>
        <p:spPr>
          <a:xfrm>
            <a:off x="8872857" y="4195118"/>
            <a:ext cx="2106124" cy="2383118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E58F5266-5A72-CFFC-2B8A-809781441793}"/>
              </a:ext>
            </a:extLst>
          </p:cNvPr>
          <p:cNvSpPr/>
          <p:nvPr/>
        </p:nvSpPr>
        <p:spPr>
          <a:xfrm>
            <a:off x="9183836" y="4967416"/>
            <a:ext cx="1529472" cy="161082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10164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7C84A273-0B0E-408C-8887-629AD325CC2A}"/>
              </a:ext>
            </a:extLst>
          </p:cNvPr>
          <p:cNvSpPr txBox="1"/>
          <p:nvPr/>
        </p:nvSpPr>
        <p:spPr>
          <a:xfrm>
            <a:off x="819659" y="1324378"/>
            <a:ext cx="6490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Microsoft Defender weakness in Windows 11 22H2</a:t>
            </a:r>
          </a:p>
          <a:p>
            <a:pPr algn="just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Such weakness may be extremely dangerous to Windows 11 users globally as 18.1% machines globally use Windows 11.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38455-7153-9FDD-5C78-411148DEE97C}"/>
              </a:ext>
            </a:extLst>
          </p:cNvPr>
          <p:cNvSpPr txBox="1"/>
          <p:nvPr/>
        </p:nvSpPr>
        <p:spPr>
          <a:xfrm>
            <a:off x="5409185" y="119109"/>
            <a:ext cx="654098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rgbClr val="25D7FB"/>
                </a:solidFill>
              </a:rPr>
              <a:t>Weak Security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3D3F3-DCFE-3D08-5A48-E5918399A100}"/>
              </a:ext>
            </a:extLst>
          </p:cNvPr>
          <p:cNvSpPr txBox="1"/>
          <p:nvPr/>
        </p:nvSpPr>
        <p:spPr>
          <a:xfrm>
            <a:off x="3115364" y="6219319"/>
            <a:ext cx="364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ExtremeTech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Josh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Norem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(2023)</a:t>
            </a: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7776FF15-D953-8387-6CDB-24A4A6A801C2}"/>
              </a:ext>
            </a:extLst>
          </p:cNvPr>
          <p:cNvSpPr>
            <a:spLocks noChangeAspect="1"/>
          </p:cNvSpPr>
          <p:nvPr/>
        </p:nvSpPr>
        <p:spPr>
          <a:xfrm>
            <a:off x="8326317" y="3138796"/>
            <a:ext cx="3046025" cy="347022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02F2B32D-05BA-103E-7C38-7D18865B3C32}"/>
              </a:ext>
            </a:extLst>
          </p:cNvPr>
          <p:cNvSpPr/>
          <p:nvPr/>
        </p:nvSpPr>
        <p:spPr>
          <a:xfrm>
            <a:off x="8872857" y="4195118"/>
            <a:ext cx="2106124" cy="2383118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8132DA46-E237-42B5-1F9A-C050A4AFEACB}"/>
              </a:ext>
            </a:extLst>
          </p:cNvPr>
          <p:cNvSpPr/>
          <p:nvPr/>
        </p:nvSpPr>
        <p:spPr>
          <a:xfrm>
            <a:off x="9183836" y="4967416"/>
            <a:ext cx="1529472" cy="161082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73367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7C84A273-0B0E-408C-8887-629AD325CC2A}"/>
              </a:ext>
            </a:extLst>
          </p:cNvPr>
          <p:cNvSpPr txBox="1"/>
          <p:nvPr/>
        </p:nvSpPr>
        <p:spPr>
          <a:xfrm>
            <a:off x="2283935" y="726035"/>
            <a:ext cx="713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Video: 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Keylogger bypasses Windows 11 Virus &amp; Threat Protection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38455-7153-9FDD-5C78-411148DEE97C}"/>
              </a:ext>
            </a:extLst>
          </p:cNvPr>
          <p:cNvSpPr txBox="1"/>
          <p:nvPr/>
        </p:nvSpPr>
        <p:spPr>
          <a:xfrm>
            <a:off x="5446256" y="140108"/>
            <a:ext cx="654098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rgbClr val="25D7FB"/>
                </a:solidFill>
              </a:rPr>
              <a:t>Weak Security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pic>
        <p:nvPicPr>
          <p:cNvPr id="2" name="B00108417KeyloggerBypas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C466C7C-9EDC-16F7-D775-A1CD13F79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0826" y="1185395"/>
            <a:ext cx="7284309" cy="54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915400" y="2831125"/>
            <a:ext cx="30150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Infecting Bypassing Detecting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22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7C84A273-0B0E-408C-8887-629AD325CC2A}"/>
              </a:ext>
            </a:extLst>
          </p:cNvPr>
          <p:cNvSpPr txBox="1"/>
          <p:nvPr/>
        </p:nvSpPr>
        <p:spPr>
          <a:xfrm>
            <a:off x="819659" y="1324378"/>
            <a:ext cx="56367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was the infection method used?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There are many methods of keylogger infecting an operating system, in this case the most basic one has been used.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4275438" y="281080"/>
            <a:ext cx="7691793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Infecting, Bypassing &amp; Detecting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82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4275438" y="281080"/>
            <a:ext cx="7691793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Infecting, Bypassing &amp; Detecting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5CA14-5A17-98C2-E693-C35F037A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37" y="1201179"/>
            <a:ext cx="6268726" cy="47980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6BEB7-E612-C96E-8665-896EA671FCA4}"/>
              </a:ext>
            </a:extLst>
          </p:cNvPr>
          <p:cNvSpPr txBox="1"/>
          <p:nvPr/>
        </p:nvSpPr>
        <p:spPr>
          <a:xfrm>
            <a:off x="4275438" y="5999206"/>
            <a:ext cx="5636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Fig. 1 – Keylogger topology.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98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4275438" y="281080"/>
            <a:ext cx="7691793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Infecting, Bypassing &amp; Detecting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6BEB7-E612-C96E-8665-896EA671FCA4}"/>
              </a:ext>
            </a:extLst>
          </p:cNvPr>
          <p:cNvSpPr txBox="1"/>
          <p:nvPr/>
        </p:nvSpPr>
        <p:spPr>
          <a:xfrm>
            <a:off x="4386648" y="5676058"/>
            <a:ext cx="5636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Fig. 2 – Detector topology.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AE961-4341-91CD-C2C9-BB9C24371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539" y="1181942"/>
            <a:ext cx="6534922" cy="4494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86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4275438" y="281080"/>
            <a:ext cx="7691793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Infecting, Bypassing &amp; Detecting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pic>
        <p:nvPicPr>
          <p:cNvPr id="3" name="2023-05-16 10-27-4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5CFBBC7-3C6B-826F-7EDA-5B8891C5D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819" y="1047393"/>
            <a:ext cx="8183551" cy="56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4275438" y="281080"/>
            <a:ext cx="7691793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Infecting, Bypassing &amp; Detecting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5CC52-2B84-AD05-79CA-0AE149790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1036106"/>
            <a:ext cx="1046943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5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75063" y="871012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Topics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877758-0130-4B47-B37B-2645E0648265}"/>
              </a:ext>
            </a:extLst>
          </p:cNvPr>
          <p:cNvGrpSpPr/>
          <p:nvPr/>
        </p:nvGrpSpPr>
        <p:grpSpPr>
          <a:xfrm>
            <a:off x="6096000" y="1112867"/>
            <a:ext cx="4815287" cy="1431781"/>
            <a:chOff x="756138" y="869027"/>
            <a:chExt cx="4815287" cy="1431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47E2A2-80C5-4050-946D-2423EA7FB990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1">
                      <a:alpha val="4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E97F1F-60CF-46F5-A856-4F4172FF2478}"/>
                </a:ext>
              </a:extLst>
            </p:cNvPr>
            <p:cNvGrpSpPr/>
            <p:nvPr/>
          </p:nvGrpSpPr>
          <p:grpSpPr>
            <a:xfrm>
              <a:off x="1730154" y="869027"/>
              <a:ext cx="3841271" cy="1068220"/>
              <a:chOff x="859716" y="940820"/>
              <a:chExt cx="3841271" cy="1068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EF3D05-DBED-477E-AB55-60CAC33E919F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841271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Introduction to Keyloggers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9CA4B-818D-4FC2-B606-12A65F5454AA}"/>
                  </a:ext>
                </a:extLst>
              </p:cNvPr>
              <p:cNvSpPr txBox="1"/>
              <p:nvPr/>
            </p:nvSpPr>
            <p:spPr>
              <a:xfrm>
                <a:off x="1053147" y="1547375"/>
                <a:ext cx="364784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What is a keylogger?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First case with Keyloggers.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30930-E28C-4495-AA16-BE8B4280B144}"/>
              </a:ext>
            </a:extLst>
          </p:cNvPr>
          <p:cNvGrpSpPr/>
          <p:nvPr/>
        </p:nvGrpSpPr>
        <p:grpSpPr>
          <a:xfrm>
            <a:off x="6096000" y="2866843"/>
            <a:ext cx="4815287" cy="1431781"/>
            <a:chOff x="756138" y="869027"/>
            <a:chExt cx="4815287" cy="14317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042D83-6D94-4C7D-AF7E-6001991A5C32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2">
                      <a:alpha val="4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7200" b="1" dirty="0">
                <a:solidFill>
                  <a:schemeClr val="accent2">
                    <a:alpha val="4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BA2892-A556-4744-9932-E2E0F8642398}"/>
                </a:ext>
              </a:extLst>
            </p:cNvPr>
            <p:cNvGrpSpPr/>
            <p:nvPr/>
          </p:nvGrpSpPr>
          <p:grpSpPr>
            <a:xfrm>
              <a:off x="1730154" y="869027"/>
              <a:ext cx="3841271" cy="1252886"/>
              <a:chOff x="859716" y="940820"/>
              <a:chExt cx="3841271" cy="125288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F5094A-1E53-4834-909E-E39252592B06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841271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dirty="0">
                    <a:solidFill>
                      <a:schemeClr val="bg1"/>
                    </a:solidFill>
                    <a:cs typeface="Arial" pitchFamily="34" charset="0"/>
                  </a:rPr>
                  <a:t>L</a:t>
                </a:r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OREM IPSUM DOLOR SIT AMET,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265188-9BE9-4313-A539-6528A964AACD}"/>
                  </a:ext>
                </a:extLst>
              </p:cNvPr>
              <p:cNvSpPr txBox="1"/>
              <p:nvPr/>
            </p:nvSpPr>
            <p:spPr>
              <a:xfrm>
                <a:off x="1053147" y="1362709"/>
                <a:ext cx="364784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97F79A-37DD-44B2-A79B-C1F933227444}"/>
              </a:ext>
            </a:extLst>
          </p:cNvPr>
          <p:cNvGrpSpPr/>
          <p:nvPr/>
        </p:nvGrpSpPr>
        <p:grpSpPr>
          <a:xfrm>
            <a:off x="6096000" y="4620819"/>
            <a:ext cx="4815287" cy="1431781"/>
            <a:chOff x="756138" y="869027"/>
            <a:chExt cx="4815287" cy="1431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90E45A-078D-4537-9792-CA96313E8A83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3">
                      <a:alpha val="4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7200" b="1" dirty="0">
                <a:solidFill>
                  <a:schemeClr val="accent3">
                    <a:alpha val="4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1788B9-34D0-4F5E-9380-FC1E0446DF97}"/>
                </a:ext>
              </a:extLst>
            </p:cNvPr>
            <p:cNvGrpSpPr/>
            <p:nvPr/>
          </p:nvGrpSpPr>
          <p:grpSpPr>
            <a:xfrm>
              <a:off x="1730154" y="869027"/>
              <a:ext cx="3841271" cy="1252886"/>
              <a:chOff x="859716" y="940820"/>
              <a:chExt cx="3841271" cy="125288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0D166-6C32-4520-819F-B1AB80AB2B38}"/>
                  </a:ext>
                </a:extLst>
              </p:cNvPr>
              <p:cNvSpPr txBox="1"/>
              <p:nvPr/>
            </p:nvSpPr>
            <p:spPr>
              <a:xfrm>
                <a:off x="859716" y="940820"/>
                <a:ext cx="3841271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dirty="0">
                    <a:solidFill>
                      <a:schemeClr val="bg1"/>
                    </a:solidFill>
                    <a:cs typeface="Arial" pitchFamily="34" charset="0"/>
                  </a:rPr>
                  <a:t>L</a:t>
                </a:r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OREM IPSUM DOLOR SIT AMET,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49DD5E-A68F-4ACA-895F-B6F1AFD2783A}"/>
                  </a:ext>
                </a:extLst>
              </p:cNvPr>
              <p:cNvSpPr txBox="1"/>
              <p:nvPr/>
            </p:nvSpPr>
            <p:spPr>
              <a:xfrm>
                <a:off x="1053147" y="1362709"/>
                <a:ext cx="364784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</a:p>
              <a:p>
                <a:pPr marL="171459" indent="-171459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9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915400" y="3323567"/>
            <a:ext cx="3015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Further Work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84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4275438" y="281080"/>
            <a:ext cx="7691793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Further Work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2ED81-2298-8370-B450-A8C049CEBCC8}"/>
              </a:ext>
            </a:extLst>
          </p:cNvPr>
          <p:cNvSpPr txBox="1"/>
          <p:nvPr/>
        </p:nvSpPr>
        <p:spPr>
          <a:xfrm>
            <a:off x="1018711" y="1182231"/>
            <a:ext cx="9761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could be done in the future to enhance keylogger/spyware detectors?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Reverse Engineering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Machine Learning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Collaboration with other detector tools.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58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2346159" y="257017"/>
            <a:ext cx="654098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5D7FB"/>
                </a:solidFill>
              </a:rPr>
              <a:t>References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F6144-CA9E-CA46-586C-5D5696C5662C}"/>
              </a:ext>
            </a:extLst>
          </p:cNvPr>
          <p:cNvSpPr txBox="1"/>
          <p:nvPr/>
        </p:nvSpPr>
        <p:spPr>
          <a:xfrm>
            <a:off x="489284" y="1657474"/>
            <a:ext cx="112134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Medium. Al Williams, (2020)</a:t>
            </a:r>
          </a:p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/>
              </a:rPr>
              <a:t>https://medium.com/illumination-curated/three-cybersecurity-lessons-from-a-1970s-kgb-key-logger-895fdc96b9f6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ExtremeTech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Josh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Norem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(2023)</a:t>
            </a:r>
          </a:p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3"/>
              </a:rPr>
              <a:t>https://www.extremetech.com/computing/342819-windows-11-gains-market-share-but-windows-10-still-leads-by-a-mile#:~:text=This%20glacial%20advancement%20is%20revealed,is%20the%20highest%20so%20far.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1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87995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 FOR LISTENING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0" y="5895622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PowerPoint by Dovydas Rybakas (B00108417)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rgbClr val="25D7F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14579" y="3429000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915914" y="3892367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rgbClr val="25D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6B766B-9641-43BB-ADAD-8A0C87025749}"/>
              </a:ext>
            </a:extLst>
          </p:cNvPr>
          <p:cNvGrpSpPr/>
          <p:nvPr/>
        </p:nvGrpSpPr>
        <p:grpSpPr>
          <a:xfrm>
            <a:off x="1192337" y="3966047"/>
            <a:ext cx="3060000" cy="752638"/>
            <a:chOff x="879241" y="1941705"/>
            <a:chExt cx="1842088" cy="752638"/>
          </a:xfrm>
        </p:grpSpPr>
        <p:sp>
          <p:nvSpPr>
            <p:cNvPr id="31" name="Text Placeholder 12">
              <a:extLst>
                <a:ext uri="{FF2B5EF4-FFF2-40B4-BE49-F238E27FC236}">
                  <a16:creationId xmlns:a16="http://schemas.microsoft.com/office/drawing/2014/main" id="{985AD94F-C45A-44A0-82C8-8FA0ECA3F552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Users or workers who are not familiar with cyber security do not know the daily risks.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 Placeholder 13">
              <a:extLst>
                <a:ext uri="{FF2B5EF4-FFF2-40B4-BE49-F238E27FC236}">
                  <a16:creationId xmlns:a16="http://schemas.microsoft.com/office/drawing/2014/main" id="{FAD6DDC7-1743-4461-B161-35E6E2D66B4C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Why is it a problem?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938CB0A-0B00-4E6D-A751-C3F32495A7B8}"/>
              </a:ext>
            </a:extLst>
          </p:cNvPr>
          <p:cNvGrpSpPr/>
          <p:nvPr/>
        </p:nvGrpSpPr>
        <p:grpSpPr>
          <a:xfrm>
            <a:off x="8012814" y="3507154"/>
            <a:ext cx="3060000" cy="752638"/>
            <a:chOff x="879241" y="1941705"/>
            <a:chExt cx="1842088" cy="752638"/>
          </a:xfrm>
        </p:grpSpPr>
        <p:sp>
          <p:nvSpPr>
            <p:cNvPr id="43" name="Text Placeholder 12">
              <a:extLst>
                <a:ext uri="{FF2B5EF4-FFF2-40B4-BE49-F238E27FC236}">
                  <a16:creationId xmlns:a16="http://schemas.microsoft.com/office/drawing/2014/main" id="{746B58A6-F930-4A21-B5E1-F74456C8A3A7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Development of a keylogger detector which will patch the loophole in weak defenders.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 Placeholder 13">
              <a:extLst>
                <a:ext uri="{FF2B5EF4-FFF2-40B4-BE49-F238E27FC236}">
                  <a16:creationId xmlns:a16="http://schemas.microsoft.com/office/drawing/2014/main" id="{36D7BE4C-84FA-4BD5-8730-617F32E36EA2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The Solution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746ACDC-C377-AB64-BFD1-AAC159CECBCE}"/>
              </a:ext>
            </a:extLst>
          </p:cNvPr>
          <p:cNvSpPr txBox="1"/>
          <p:nvPr/>
        </p:nvSpPr>
        <p:spPr>
          <a:xfrm>
            <a:off x="8012814" y="319175"/>
            <a:ext cx="359404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Goal of Project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sp>
        <p:nvSpPr>
          <p:cNvPr id="65" name="Donut 24">
            <a:extLst>
              <a:ext uri="{FF2B5EF4-FFF2-40B4-BE49-F238E27FC236}">
                <a16:creationId xmlns:a16="http://schemas.microsoft.com/office/drawing/2014/main" id="{227B29D3-32E5-0ADD-D284-9754D5913D6E}"/>
              </a:ext>
            </a:extLst>
          </p:cNvPr>
          <p:cNvSpPr/>
          <p:nvPr/>
        </p:nvSpPr>
        <p:spPr>
          <a:xfrm>
            <a:off x="5797245" y="361066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6D853AD-02CC-5343-47E9-BDC4533F146C}"/>
              </a:ext>
            </a:extLst>
          </p:cNvPr>
          <p:cNvGrpSpPr/>
          <p:nvPr/>
        </p:nvGrpSpPr>
        <p:grpSpPr>
          <a:xfrm>
            <a:off x="915913" y="2895447"/>
            <a:ext cx="3835924" cy="921655"/>
            <a:chOff x="727575" y="1830146"/>
            <a:chExt cx="2535694" cy="921655"/>
          </a:xfrm>
        </p:grpSpPr>
        <p:sp>
          <p:nvSpPr>
            <p:cNvPr id="70" name="Pentagon 23">
              <a:extLst>
                <a:ext uri="{FF2B5EF4-FFF2-40B4-BE49-F238E27FC236}">
                  <a16:creationId xmlns:a16="http://schemas.microsoft.com/office/drawing/2014/main" id="{5684CD9B-B1AA-754D-02B9-84F7EAC99239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85EDF467-F46C-AF73-413A-56494F3D1AB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rgbClr val="25D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C0381B7-49DD-49C5-3EFE-29394E37225E}"/>
              </a:ext>
            </a:extLst>
          </p:cNvPr>
          <p:cNvGrpSpPr/>
          <p:nvPr/>
        </p:nvGrpSpPr>
        <p:grpSpPr>
          <a:xfrm>
            <a:off x="1192336" y="2969127"/>
            <a:ext cx="3060000" cy="752638"/>
            <a:chOff x="879241" y="1941705"/>
            <a:chExt cx="1842088" cy="752638"/>
          </a:xfrm>
        </p:grpSpPr>
        <p:sp>
          <p:nvSpPr>
            <p:cNvPr id="73" name="Text Placeholder 12">
              <a:extLst>
                <a:ext uri="{FF2B5EF4-FFF2-40B4-BE49-F238E27FC236}">
                  <a16:creationId xmlns:a16="http://schemas.microsoft.com/office/drawing/2014/main" id="{7ED5DB56-0324-D059-3DB8-2796AB0A8596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Subtle Keyloggers infecting users, by exploiting weak defenders.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 Placeholder 13">
              <a:extLst>
                <a:ext uri="{FF2B5EF4-FFF2-40B4-BE49-F238E27FC236}">
                  <a16:creationId xmlns:a16="http://schemas.microsoft.com/office/drawing/2014/main" id="{F8FC2D5A-E5AD-629C-34FB-29331BD7E80A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The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745640" y="2980741"/>
            <a:ext cx="461696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Introduction to Keyloggers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0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C0DADC-CEA0-45C4-8DB3-CD1BDB15E17B}"/>
              </a:ext>
            </a:extLst>
          </p:cNvPr>
          <p:cNvGrpSpPr/>
          <p:nvPr/>
        </p:nvGrpSpPr>
        <p:grpSpPr>
          <a:xfrm>
            <a:off x="8674769" y="4174958"/>
            <a:ext cx="3529264" cy="2695074"/>
            <a:chOff x="7001691" y="2819156"/>
            <a:chExt cx="5190309" cy="403884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04A7FB-BB1E-4D0B-9AE5-A6F4169FD0EA}"/>
                </a:ext>
              </a:extLst>
            </p:cNvPr>
            <p:cNvGrpSpPr/>
            <p:nvPr/>
          </p:nvGrpSpPr>
          <p:grpSpPr>
            <a:xfrm>
              <a:off x="7001691" y="4693236"/>
              <a:ext cx="2928242" cy="1946599"/>
              <a:chOff x="6917382" y="4652701"/>
              <a:chExt cx="2983072" cy="198304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7BD4B61-270A-40EF-B2A3-79E1D4EF93E7}"/>
                  </a:ext>
                </a:extLst>
              </p:cNvPr>
              <p:cNvSpPr/>
              <p:nvPr/>
            </p:nvSpPr>
            <p:spPr>
              <a:xfrm>
                <a:off x="6917382" y="4652701"/>
                <a:ext cx="2983072" cy="1983048"/>
              </a:xfrm>
              <a:custGeom>
                <a:avLst/>
                <a:gdLst>
                  <a:gd name="connsiteX0" fmla="*/ 2977241 w 2983072"/>
                  <a:gd name="connsiteY0" fmla="*/ 1404120 h 1983048"/>
                  <a:gd name="connsiteX1" fmla="*/ 1664038 w 2983072"/>
                  <a:gd name="connsiteY1" fmla="*/ 1312116 h 1983048"/>
                  <a:gd name="connsiteX2" fmla="*/ 1634323 w 2983072"/>
                  <a:gd name="connsiteY2" fmla="*/ 1288114 h 1983048"/>
                  <a:gd name="connsiteX3" fmla="*/ 1230305 w 2983072"/>
                  <a:gd name="connsiteY3" fmla="*/ 69774 h 1983048"/>
                  <a:gd name="connsiteX4" fmla="*/ 1130872 w 2983072"/>
                  <a:gd name="connsiteY4" fmla="*/ 56 h 1983048"/>
                  <a:gd name="connsiteX5" fmla="*/ 68538 w 2983072"/>
                  <a:gd name="connsiteY5" fmla="*/ 15486 h 1983048"/>
                  <a:gd name="connsiteX6" fmla="*/ 1678 w 2983072"/>
                  <a:gd name="connsiteY6" fmla="*/ 98918 h 1983048"/>
                  <a:gd name="connsiteX7" fmla="*/ 437126 w 2983072"/>
                  <a:gd name="connsiteY7" fmla="*/ 1469265 h 1983048"/>
                  <a:gd name="connsiteX8" fmla="*/ 531416 w 2983072"/>
                  <a:gd name="connsiteY8" fmla="*/ 1703562 h 1983048"/>
                  <a:gd name="connsiteX9" fmla="*/ 478271 w 2983072"/>
                  <a:gd name="connsiteY9" fmla="*/ 1825853 h 1983048"/>
                  <a:gd name="connsiteX10" fmla="*/ 554274 w 2983072"/>
                  <a:gd name="connsiteY10" fmla="*/ 1888141 h 1983048"/>
                  <a:gd name="connsiteX11" fmla="*/ 2109201 w 2983072"/>
                  <a:gd name="connsiteY11" fmla="*/ 1983003 h 1983048"/>
                  <a:gd name="connsiteX12" fmla="*/ 2322354 w 2983072"/>
                  <a:gd name="connsiteY12" fmla="*/ 1912714 h 1983048"/>
                  <a:gd name="connsiteX13" fmla="*/ 2959525 w 2983072"/>
                  <a:gd name="connsiteY13" fmla="*/ 1470408 h 1983048"/>
                  <a:gd name="connsiteX14" fmla="*/ 2977241 w 2983072"/>
                  <a:gd name="connsiteY14" fmla="*/ 1404120 h 1983048"/>
                  <a:gd name="connsiteX15" fmla="*/ 2977241 w 2983072"/>
                  <a:gd name="connsiteY15" fmla="*/ 1404120 h 198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83072" h="1983048">
                    <a:moveTo>
                      <a:pt x="2977241" y="1404120"/>
                    </a:moveTo>
                    <a:cubicBezTo>
                      <a:pt x="2934953" y="1378976"/>
                      <a:pt x="1826903" y="1330402"/>
                      <a:pt x="1664038" y="1312116"/>
                    </a:cubicBezTo>
                    <a:cubicBezTo>
                      <a:pt x="1645752" y="1310401"/>
                      <a:pt x="1638895" y="1303544"/>
                      <a:pt x="1634323" y="1288114"/>
                    </a:cubicBezTo>
                    <a:cubicBezTo>
                      <a:pt x="1595464" y="1168680"/>
                      <a:pt x="1325737" y="356644"/>
                      <a:pt x="1230305" y="69774"/>
                    </a:cubicBezTo>
                    <a:cubicBezTo>
                      <a:pt x="1212018" y="14914"/>
                      <a:pt x="1189160" y="-1087"/>
                      <a:pt x="1130872" y="56"/>
                    </a:cubicBezTo>
                    <a:cubicBezTo>
                      <a:pt x="1060011" y="1199"/>
                      <a:pt x="140541" y="14914"/>
                      <a:pt x="68538" y="15486"/>
                    </a:cubicBezTo>
                    <a:cubicBezTo>
                      <a:pt x="17678" y="16057"/>
                      <a:pt x="-6894" y="48059"/>
                      <a:pt x="1678" y="98918"/>
                    </a:cubicBezTo>
                    <a:cubicBezTo>
                      <a:pt x="6249" y="125776"/>
                      <a:pt x="422840" y="1433835"/>
                      <a:pt x="437126" y="1469265"/>
                    </a:cubicBezTo>
                    <a:cubicBezTo>
                      <a:pt x="467413" y="1548126"/>
                      <a:pt x="471413" y="1637273"/>
                      <a:pt x="531416" y="1703562"/>
                    </a:cubicBezTo>
                    <a:cubicBezTo>
                      <a:pt x="458270" y="1744707"/>
                      <a:pt x="455413" y="1751564"/>
                      <a:pt x="478271" y="1825853"/>
                    </a:cubicBezTo>
                    <a:cubicBezTo>
                      <a:pt x="489700" y="1863569"/>
                      <a:pt x="514272" y="1885284"/>
                      <a:pt x="554274" y="1888141"/>
                    </a:cubicBezTo>
                    <a:cubicBezTo>
                      <a:pt x="729711" y="1900713"/>
                      <a:pt x="1952051" y="1985289"/>
                      <a:pt x="2109201" y="1983003"/>
                    </a:cubicBezTo>
                    <a:cubicBezTo>
                      <a:pt x="2188062" y="1981288"/>
                      <a:pt x="2226350" y="1983574"/>
                      <a:pt x="2322354" y="1912714"/>
                    </a:cubicBezTo>
                    <a:cubicBezTo>
                      <a:pt x="2388643" y="1865283"/>
                      <a:pt x="2905809" y="1512125"/>
                      <a:pt x="2959525" y="1470408"/>
                    </a:cubicBezTo>
                    <a:cubicBezTo>
                      <a:pt x="2984670" y="1449836"/>
                      <a:pt x="2988098" y="1430978"/>
                      <a:pt x="2977241" y="1404120"/>
                    </a:cubicBezTo>
                    <a:lnTo>
                      <a:pt x="2977241" y="1404120"/>
                    </a:lnTo>
                    <a:close/>
                  </a:path>
                </a:pathLst>
              </a:custGeom>
              <a:solidFill>
                <a:srgbClr val="484848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181C6B2-8AB6-4ABC-8470-D196305561C9}"/>
                  </a:ext>
                </a:extLst>
              </p:cNvPr>
              <p:cNvSpPr/>
              <p:nvPr/>
            </p:nvSpPr>
            <p:spPr>
              <a:xfrm>
                <a:off x="7049409" y="4778370"/>
                <a:ext cx="1445617" cy="1416648"/>
              </a:xfrm>
              <a:custGeom>
                <a:avLst/>
                <a:gdLst>
                  <a:gd name="connsiteX0" fmla="*/ 1442293 w 1445617"/>
                  <a:gd name="connsiteY0" fmla="*/ 1036725 h 1416648"/>
                  <a:gd name="connsiteX1" fmla="*/ 1349718 w 1445617"/>
                  <a:gd name="connsiteY1" fmla="*/ 770427 h 1416648"/>
                  <a:gd name="connsiteX2" fmla="*/ 1094277 w 1445617"/>
                  <a:gd name="connsiteY2" fmla="*/ 25251 h 1416648"/>
                  <a:gd name="connsiteX3" fmla="*/ 1059419 w 1445617"/>
                  <a:gd name="connsiteY3" fmla="*/ 107 h 1416648"/>
                  <a:gd name="connsiteX4" fmla="*/ 62802 w 1445617"/>
                  <a:gd name="connsiteY4" fmla="*/ 41251 h 1416648"/>
                  <a:gd name="connsiteX5" fmla="*/ 13086 w 1445617"/>
                  <a:gd name="connsiteY5" fmla="*/ 109255 h 1416648"/>
                  <a:gd name="connsiteX6" fmla="*/ 166807 w 1445617"/>
                  <a:gd name="connsiteY6" fmla="*/ 575561 h 1416648"/>
                  <a:gd name="connsiteX7" fmla="*/ 430247 w 1445617"/>
                  <a:gd name="connsiteY7" fmla="*/ 1385312 h 1416648"/>
                  <a:gd name="connsiteX8" fmla="*/ 478250 w 1445617"/>
                  <a:gd name="connsiteY8" fmla="*/ 1408742 h 1416648"/>
                  <a:gd name="connsiteX9" fmla="*/ 1106278 w 1445617"/>
                  <a:gd name="connsiteY9" fmla="*/ 1184160 h 1416648"/>
                  <a:gd name="connsiteX10" fmla="*/ 1245141 w 1445617"/>
                  <a:gd name="connsiteY10" fmla="*/ 1132729 h 1416648"/>
                  <a:gd name="connsiteX11" fmla="*/ 1245141 w 1445617"/>
                  <a:gd name="connsiteY11" fmla="*/ 1132729 h 1416648"/>
                  <a:gd name="connsiteX12" fmla="*/ 1245141 w 1445617"/>
                  <a:gd name="connsiteY12" fmla="*/ 1132729 h 1416648"/>
                  <a:gd name="connsiteX13" fmla="*/ 1424007 w 1445617"/>
                  <a:gd name="connsiteY13" fmla="*/ 1071012 h 1416648"/>
                  <a:gd name="connsiteX14" fmla="*/ 1442293 w 1445617"/>
                  <a:gd name="connsiteY14" fmla="*/ 1036725 h 1416648"/>
                  <a:gd name="connsiteX15" fmla="*/ 1442293 w 1445617"/>
                  <a:gd name="connsiteY15" fmla="*/ 1036725 h 141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5617" h="1416648">
                    <a:moveTo>
                      <a:pt x="1442293" y="1036725"/>
                    </a:moveTo>
                    <a:cubicBezTo>
                      <a:pt x="1410292" y="948150"/>
                      <a:pt x="1380005" y="859003"/>
                      <a:pt x="1349718" y="770427"/>
                    </a:cubicBezTo>
                    <a:cubicBezTo>
                      <a:pt x="1263999" y="521845"/>
                      <a:pt x="1178853" y="273833"/>
                      <a:pt x="1094277" y="25251"/>
                    </a:cubicBezTo>
                    <a:cubicBezTo>
                      <a:pt x="1087991" y="6964"/>
                      <a:pt x="1080563" y="-1036"/>
                      <a:pt x="1059419" y="107"/>
                    </a:cubicBezTo>
                    <a:cubicBezTo>
                      <a:pt x="1013131" y="2964"/>
                      <a:pt x="181093" y="35537"/>
                      <a:pt x="62802" y="41251"/>
                    </a:cubicBezTo>
                    <a:cubicBezTo>
                      <a:pt x="-9201" y="44680"/>
                      <a:pt x="-9201" y="41823"/>
                      <a:pt x="13086" y="109255"/>
                    </a:cubicBezTo>
                    <a:cubicBezTo>
                      <a:pt x="64517" y="264690"/>
                      <a:pt x="115948" y="420126"/>
                      <a:pt x="166807" y="575561"/>
                    </a:cubicBezTo>
                    <a:cubicBezTo>
                      <a:pt x="254811" y="845288"/>
                      <a:pt x="342243" y="1115586"/>
                      <a:pt x="430247" y="1385312"/>
                    </a:cubicBezTo>
                    <a:cubicBezTo>
                      <a:pt x="442248" y="1422457"/>
                      <a:pt x="442819" y="1421314"/>
                      <a:pt x="478250" y="1408742"/>
                    </a:cubicBezTo>
                    <a:cubicBezTo>
                      <a:pt x="687973" y="1333881"/>
                      <a:pt x="897126" y="1259592"/>
                      <a:pt x="1106278" y="1184160"/>
                    </a:cubicBezTo>
                    <a:cubicBezTo>
                      <a:pt x="1152566" y="1167588"/>
                      <a:pt x="1201139" y="1155016"/>
                      <a:pt x="1245141" y="1132729"/>
                    </a:cubicBezTo>
                    <a:lnTo>
                      <a:pt x="1245141" y="1132729"/>
                    </a:lnTo>
                    <a:lnTo>
                      <a:pt x="1245141" y="1132729"/>
                    </a:lnTo>
                    <a:cubicBezTo>
                      <a:pt x="1304573" y="1112157"/>
                      <a:pt x="1364004" y="1090442"/>
                      <a:pt x="1424007" y="1071012"/>
                    </a:cubicBezTo>
                    <a:cubicBezTo>
                      <a:pt x="1445150" y="1065298"/>
                      <a:pt x="1449722" y="1057869"/>
                      <a:pt x="1442293" y="1036725"/>
                    </a:cubicBezTo>
                    <a:lnTo>
                      <a:pt x="1442293" y="1036725"/>
                    </a:lnTo>
                    <a:close/>
                  </a:path>
                </a:pathLst>
              </a:custGeom>
              <a:solidFill>
                <a:srgbClr val="8F8C8D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5FE72C1-75ED-460D-9A9F-079970AFE9A3}"/>
                  </a:ext>
                </a:extLst>
              </p:cNvPr>
              <p:cNvSpPr/>
              <p:nvPr/>
            </p:nvSpPr>
            <p:spPr>
              <a:xfrm>
                <a:off x="7048837" y="4800764"/>
                <a:ext cx="1251998" cy="1394255"/>
              </a:xfrm>
              <a:custGeom>
                <a:avLst/>
                <a:gdLst>
                  <a:gd name="connsiteX0" fmla="*/ 1251999 w 1251998"/>
                  <a:gd name="connsiteY0" fmla="*/ 1108050 h 1394255"/>
                  <a:gd name="connsiteX1" fmla="*/ 413104 w 1251998"/>
                  <a:gd name="connsiteY1" fmla="*/ 0 h 1394255"/>
                  <a:gd name="connsiteX2" fmla="*/ 62802 w 1251998"/>
                  <a:gd name="connsiteY2" fmla="*/ 16001 h 1394255"/>
                  <a:gd name="connsiteX3" fmla="*/ 13086 w 1251998"/>
                  <a:gd name="connsiteY3" fmla="*/ 84575 h 1394255"/>
                  <a:gd name="connsiteX4" fmla="*/ 166807 w 1251998"/>
                  <a:gd name="connsiteY4" fmla="*/ 551453 h 1394255"/>
                  <a:gd name="connsiteX5" fmla="*/ 429676 w 1251998"/>
                  <a:gd name="connsiteY5" fmla="*/ 1362919 h 1394255"/>
                  <a:gd name="connsiteX6" fmla="*/ 477678 w 1251998"/>
                  <a:gd name="connsiteY6" fmla="*/ 1386348 h 1394255"/>
                  <a:gd name="connsiteX7" fmla="*/ 1105706 w 1251998"/>
                  <a:gd name="connsiteY7" fmla="*/ 1161195 h 1394255"/>
                  <a:gd name="connsiteX8" fmla="*/ 1244570 w 1251998"/>
                  <a:gd name="connsiteY8" fmla="*/ 1109764 h 1394255"/>
                  <a:gd name="connsiteX9" fmla="*/ 1244570 w 1251998"/>
                  <a:gd name="connsiteY9" fmla="*/ 1109764 h 1394255"/>
                  <a:gd name="connsiteX10" fmla="*/ 1244570 w 1251998"/>
                  <a:gd name="connsiteY10" fmla="*/ 1109764 h 1394255"/>
                  <a:gd name="connsiteX11" fmla="*/ 1251999 w 1251998"/>
                  <a:gd name="connsiteY11" fmla="*/ 1108050 h 1394255"/>
                  <a:gd name="connsiteX12" fmla="*/ 1251999 w 1251998"/>
                  <a:gd name="connsiteY12" fmla="*/ 1108050 h 139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1998" h="1394255">
                    <a:moveTo>
                      <a:pt x="1251999" y="1108050"/>
                    </a:moveTo>
                    <a:lnTo>
                      <a:pt x="413104" y="0"/>
                    </a:lnTo>
                    <a:cubicBezTo>
                      <a:pt x="296527" y="10858"/>
                      <a:pt x="179379" y="10286"/>
                      <a:pt x="62802" y="16001"/>
                    </a:cubicBezTo>
                    <a:cubicBezTo>
                      <a:pt x="-9201" y="19429"/>
                      <a:pt x="-9201" y="16572"/>
                      <a:pt x="13086" y="84575"/>
                    </a:cubicBezTo>
                    <a:cubicBezTo>
                      <a:pt x="64517" y="240011"/>
                      <a:pt x="115948" y="396018"/>
                      <a:pt x="166807" y="551453"/>
                    </a:cubicBezTo>
                    <a:cubicBezTo>
                      <a:pt x="254811" y="821751"/>
                      <a:pt x="342243" y="1092049"/>
                      <a:pt x="429676" y="1362919"/>
                    </a:cubicBezTo>
                    <a:cubicBezTo>
                      <a:pt x="441677" y="1400063"/>
                      <a:pt x="442248" y="1398920"/>
                      <a:pt x="477678" y="1386348"/>
                    </a:cubicBezTo>
                    <a:cubicBezTo>
                      <a:pt x="686830" y="1311488"/>
                      <a:pt x="896554" y="1237199"/>
                      <a:pt x="1105706" y="1161195"/>
                    </a:cubicBezTo>
                    <a:cubicBezTo>
                      <a:pt x="1151994" y="1144623"/>
                      <a:pt x="1200568" y="1132051"/>
                      <a:pt x="1244570" y="1109764"/>
                    </a:cubicBezTo>
                    <a:lnTo>
                      <a:pt x="1244570" y="1109764"/>
                    </a:lnTo>
                    <a:lnTo>
                      <a:pt x="1244570" y="1109764"/>
                    </a:lnTo>
                    <a:cubicBezTo>
                      <a:pt x="1247427" y="1109764"/>
                      <a:pt x="1249713" y="1108621"/>
                      <a:pt x="1251999" y="1108050"/>
                    </a:cubicBezTo>
                    <a:lnTo>
                      <a:pt x="1251999" y="1108050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5479061-3106-48F1-AEB5-5D975D29AA08}"/>
                  </a:ext>
                </a:extLst>
              </p:cNvPr>
              <p:cNvSpPr/>
              <p:nvPr/>
            </p:nvSpPr>
            <p:spPr>
              <a:xfrm>
                <a:off x="7409336" y="6400982"/>
                <a:ext cx="1760252" cy="217078"/>
              </a:xfrm>
              <a:custGeom>
                <a:avLst/>
                <a:gdLst>
                  <a:gd name="connsiteX0" fmla="*/ 1634963 w 1760252"/>
                  <a:gd name="connsiteY0" fmla="*/ 216435 h 217078"/>
                  <a:gd name="connsiteX1" fmla="*/ 84035 w 1760252"/>
                  <a:gd name="connsiteY1" fmla="*/ 121574 h 217078"/>
                  <a:gd name="connsiteX2" fmla="*/ 603 w 1760252"/>
                  <a:gd name="connsiteY2" fmla="*/ 29570 h 217078"/>
                  <a:gd name="connsiteX3" fmla="*/ 37748 w 1760252"/>
                  <a:gd name="connsiteY3" fmla="*/ 997 h 217078"/>
                  <a:gd name="connsiteX4" fmla="*/ 1735539 w 1760252"/>
                  <a:gd name="connsiteY4" fmla="*/ 162718 h 217078"/>
                  <a:gd name="connsiteX5" fmla="*/ 1760111 w 1760252"/>
                  <a:gd name="connsiteY5" fmla="*/ 178719 h 217078"/>
                  <a:gd name="connsiteX6" fmla="*/ 1737824 w 1760252"/>
                  <a:gd name="connsiteY6" fmla="*/ 197577 h 217078"/>
                  <a:gd name="connsiteX7" fmla="*/ 1634963 w 1760252"/>
                  <a:gd name="connsiteY7" fmla="*/ 216435 h 217078"/>
                  <a:gd name="connsiteX8" fmla="*/ 1634963 w 1760252"/>
                  <a:gd name="connsiteY8" fmla="*/ 216435 h 217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0252" h="217078">
                    <a:moveTo>
                      <a:pt x="1634963" y="216435"/>
                    </a:moveTo>
                    <a:cubicBezTo>
                      <a:pt x="1518386" y="208435"/>
                      <a:pt x="207470" y="130145"/>
                      <a:pt x="84035" y="121574"/>
                    </a:cubicBezTo>
                    <a:cubicBezTo>
                      <a:pt x="30319" y="118145"/>
                      <a:pt x="-5111" y="77572"/>
                      <a:pt x="603" y="29570"/>
                    </a:cubicBezTo>
                    <a:cubicBezTo>
                      <a:pt x="3460" y="7854"/>
                      <a:pt x="13175" y="-3575"/>
                      <a:pt x="37748" y="997"/>
                    </a:cubicBezTo>
                    <a:cubicBezTo>
                      <a:pt x="112608" y="13569"/>
                      <a:pt x="1641820" y="147289"/>
                      <a:pt x="1735539" y="162718"/>
                    </a:cubicBezTo>
                    <a:cubicBezTo>
                      <a:pt x="1746968" y="164433"/>
                      <a:pt x="1758397" y="167290"/>
                      <a:pt x="1760111" y="178719"/>
                    </a:cubicBezTo>
                    <a:cubicBezTo>
                      <a:pt x="1761825" y="192434"/>
                      <a:pt x="1747539" y="194148"/>
                      <a:pt x="1737824" y="197577"/>
                    </a:cubicBezTo>
                    <a:cubicBezTo>
                      <a:pt x="1704109" y="209006"/>
                      <a:pt x="1670964" y="219864"/>
                      <a:pt x="1634963" y="216435"/>
                    </a:cubicBezTo>
                    <a:lnTo>
                      <a:pt x="1634963" y="216435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A4DD47D-026B-420B-85D5-D64A55C593AF}"/>
                  </a:ext>
                </a:extLst>
              </p:cNvPr>
              <p:cNvSpPr/>
              <p:nvPr/>
            </p:nvSpPr>
            <p:spPr>
              <a:xfrm>
                <a:off x="6952507" y="4726584"/>
                <a:ext cx="531234" cy="1611633"/>
              </a:xfrm>
              <a:custGeom>
                <a:avLst/>
                <a:gdLst>
                  <a:gd name="connsiteX0" fmla="*/ 531149 w 531234"/>
                  <a:gd name="connsiteY0" fmla="*/ 1599963 h 1611633"/>
                  <a:gd name="connsiteX1" fmla="*/ 524291 w 531234"/>
                  <a:gd name="connsiteY1" fmla="*/ 1610821 h 1611633"/>
                  <a:gd name="connsiteX2" fmla="*/ 511719 w 531234"/>
                  <a:gd name="connsiteY2" fmla="*/ 1606249 h 1611633"/>
                  <a:gd name="connsiteX3" fmla="*/ 500290 w 531234"/>
                  <a:gd name="connsiteY3" fmla="*/ 1573105 h 1611633"/>
                  <a:gd name="connsiteX4" fmla="*/ 294567 w 531234"/>
                  <a:gd name="connsiteY4" fmla="*/ 933648 h 1611633"/>
                  <a:gd name="connsiteX5" fmla="*/ 8840 w 531234"/>
                  <a:gd name="connsiteY5" fmla="*/ 36464 h 1611633"/>
                  <a:gd name="connsiteX6" fmla="*/ 8268 w 531234"/>
                  <a:gd name="connsiteY6" fmla="*/ 1034 h 1611633"/>
                  <a:gd name="connsiteX7" fmla="*/ 28269 w 531234"/>
                  <a:gd name="connsiteY7" fmla="*/ 29035 h 1611633"/>
                  <a:gd name="connsiteX8" fmla="*/ 288281 w 531234"/>
                  <a:gd name="connsiteY8" fmla="*/ 843358 h 1611633"/>
                  <a:gd name="connsiteX9" fmla="*/ 524863 w 531234"/>
                  <a:gd name="connsiteY9" fmla="*/ 1579962 h 1611633"/>
                  <a:gd name="connsiteX10" fmla="*/ 531149 w 531234"/>
                  <a:gd name="connsiteY10" fmla="*/ 1599963 h 1611633"/>
                  <a:gd name="connsiteX11" fmla="*/ 531149 w 531234"/>
                  <a:gd name="connsiteY11" fmla="*/ 1599963 h 16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1234" h="1611633">
                    <a:moveTo>
                      <a:pt x="531149" y="1599963"/>
                    </a:moveTo>
                    <a:cubicBezTo>
                      <a:pt x="531720" y="1604535"/>
                      <a:pt x="529434" y="1608535"/>
                      <a:pt x="524291" y="1610821"/>
                    </a:cubicBezTo>
                    <a:cubicBezTo>
                      <a:pt x="518577" y="1613107"/>
                      <a:pt x="514005" y="1610249"/>
                      <a:pt x="511719" y="1606249"/>
                    </a:cubicBezTo>
                    <a:cubicBezTo>
                      <a:pt x="507148" y="1595392"/>
                      <a:pt x="503719" y="1584534"/>
                      <a:pt x="500290" y="1573105"/>
                    </a:cubicBezTo>
                    <a:cubicBezTo>
                      <a:pt x="431716" y="1359953"/>
                      <a:pt x="363141" y="1146800"/>
                      <a:pt x="294567" y="933648"/>
                    </a:cubicBezTo>
                    <a:cubicBezTo>
                      <a:pt x="199134" y="634777"/>
                      <a:pt x="103701" y="335335"/>
                      <a:pt x="8840" y="36464"/>
                    </a:cubicBezTo>
                    <a:cubicBezTo>
                      <a:pt x="5411" y="25607"/>
                      <a:pt x="-8876" y="6749"/>
                      <a:pt x="8268" y="1034"/>
                    </a:cubicBezTo>
                    <a:cubicBezTo>
                      <a:pt x="27126" y="-5252"/>
                      <a:pt x="24840" y="18749"/>
                      <a:pt x="28269" y="29035"/>
                    </a:cubicBezTo>
                    <a:cubicBezTo>
                      <a:pt x="115702" y="299905"/>
                      <a:pt x="201420" y="571917"/>
                      <a:pt x="288281" y="843358"/>
                    </a:cubicBezTo>
                    <a:cubicBezTo>
                      <a:pt x="366570" y="1089083"/>
                      <a:pt x="446002" y="1334237"/>
                      <a:pt x="524863" y="1579962"/>
                    </a:cubicBezTo>
                    <a:cubicBezTo>
                      <a:pt x="526577" y="1585677"/>
                      <a:pt x="528292" y="1592535"/>
                      <a:pt x="531149" y="1599963"/>
                    </a:cubicBezTo>
                    <a:lnTo>
                      <a:pt x="531149" y="1599963"/>
                    </a:lnTo>
                    <a:close/>
                  </a:path>
                </a:pathLst>
              </a:custGeom>
              <a:solidFill>
                <a:srgbClr val="9090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C3EB090-BA02-4DB4-8FDB-8FDC0F7C9B6F}"/>
                  </a:ext>
                </a:extLst>
              </p:cNvPr>
              <p:cNvSpPr/>
              <p:nvPr/>
            </p:nvSpPr>
            <p:spPr>
              <a:xfrm>
                <a:off x="7729130" y="6057561"/>
                <a:ext cx="662402" cy="280414"/>
              </a:xfrm>
              <a:custGeom>
                <a:avLst/>
                <a:gdLst>
                  <a:gd name="connsiteX0" fmla="*/ 13395 w 662402"/>
                  <a:gd name="connsiteY0" fmla="*/ 280415 h 280414"/>
                  <a:gd name="connsiteX1" fmla="*/ 251 w 662402"/>
                  <a:gd name="connsiteY1" fmla="*/ 273557 h 280414"/>
                  <a:gd name="connsiteX2" fmla="*/ 11109 w 662402"/>
                  <a:gd name="connsiteY2" fmla="*/ 259271 h 280414"/>
                  <a:gd name="connsiteX3" fmla="*/ 628280 w 662402"/>
                  <a:gd name="connsiteY3" fmla="*/ 10117 h 280414"/>
                  <a:gd name="connsiteX4" fmla="*/ 660853 w 662402"/>
                  <a:gd name="connsiteY4" fmla="*/ 7260 h 280414"/>
                  <a:gd name="connsiteX5" fmla="*/ 636852 w 662402"/>
                  <a:gd name="connsiteY5" fmla="*/ 28975 h 280414"/>
                  <a:gd name="connsiteX6" fmla="*/ 13395 w 662402"/>
                  <a:gd name="connsiteY6" fmla="*/ 280415 h 280414"/>
                  <a:gd name="connsiteX7" fmla="*/ 13395 w 662402"/>
                  <a:gd name="connsiteY7" fmla="*/ 280415 h 28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402" h="280414">
                    <a:moveTo>
                      <a:pt x="13395" y="280415"/>
                    </a:moveTo>
                    <a:cubicBezTo>
                      <a:pt x="6537" y="280415"/>
                      <a:pt x="1394" y="279844"/>
                      <a:pt x="251" y="273557"/>
                    </a:cubicBezTo>
                    <a:cubicBezTo>
                      <a:pt x="-1463" y="264414"/>
                      <a:pt x="5966" y="261557"/>
                      <a:pt x="11109" y="259271"/>
                    </a:cubicBezTo>
                    <a:cubicBezTo>
                      <a:pt x="48825" y="243270"/>
                      <a:pt x="460272" y="77549"/>
                      <a:pt x="628280" y="10117"/>
                    </a:cubicBezTo>
                    <a:cubicBezTo>
                      <a:pt x="638566" y="6117"/>
                      <a:pt x="653995" y="-8741"/>
                      <a:pt x="660853" y="7260"/>
                    </a:cubicBezTo>
                    <a:cubicBezTo>
                      <a:pt x="668282" y="23832"/>
                      <a:pt x="647138" y="24403"/>
                      <a:pt x="636852" y="28975"/>
                    </a:cubicBezTo>
                    <a:cubicBezTo>
                      <a:pt x="435700" y="111265"/>
                      <a:pt x="18538" y="278701"/>
                      <a:pt x="13395" y="280415"/>
                    </a:cubicBezTo>
                    <a:lnTo>
                      <a:pt x="13395" y="280415"/>
                    </a:lnTo>
                    <a:close/>
                  </a:path>
                </a:pathLst>
              </a:custGeom>
              <a:solidFill>
                <a:srgbClr val="908F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222B66-565D-4CD2-A329-F43DC5F56A78}"/>
                  </a:ext>
                </a:extLst>
              </p:cNvPr>
              <p:cNvSpPr/>
              <p:nvPr/>
            </p:nvSpPr>
            <p:spPr>
              <a:xfrm>
                <a:off x="7609376" y="6263687"/>
                <a:ext cx="114290" cy="51430"/>
              </a:xfrm>
              <a:custGeom>
                <a:avLst/>
                <a:gdLst>
                  <a:gd name="connsiteX0" fmla="*/ 0 w 114290"/>
                  <a:gd name="connsiteY0" fmla="*/ 42288 h 51430"/>
                  <a:gd name="connsiteX1" fmla="*/ 110862 w 114290"/>
                  <a:gd name="connsiteY1" fmla="*/ 0 h 51430"/>
                  <a:gd name="connsiteX2" fmla="*/ 114291 w 114290"/>
                  <a:gd name="connsiteY2" fmla="*/ 9143 h 51430"/>
                  <a:gd name="connsiteX3" fmla="*/ 3429 w 114290"/>
                  <a:gd name="connsiteY3" fmla="*/ 51431 h 51430"/>
                  <a:gd name="connsiteX4" fmla="*/ 0 w 114290"/>
                  <a:gd name="connsiteY4" fmla="*/ 42288 h 51430"/>
                  <a:gd name="connsiteX5" fmla="*/ 0 w 114290"/>
                  <a:gd name="connsiteY5" fmla="*/ 42288 h 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0" h="5143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039D36E-0AAC-41F5-B1B5-586258C5DCB5}"/>
                </a:ext>
              </a:extLst>
            </p:cNvPr>
            <p:cNvGrpSpPr/>
            <p:nvPr/>
          </p:nvGrpSpPr>
          <p:grpSpPr>
            <a:xfrm>
              <a:off x="8541253" y="2819156"/>
              <a:ext cx="3650747" cy="4038844"/>
              <a:chOff x="8541253" y="2819156"/>
              <a:chExt cx="3650747" cy="4038844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7B1B211-EE5F-45BE-83E9-AE726148E14C}"/>
                  </a:ext>
                </a:extLst>
              </p:cNvPr>
              <p:cNvSpPr/>
              <p:nvPr/>
            </p:nvSpPr>
            <p:spPr>
              <a:xfrm>
                <a:off x="9620173" y="4143560"/>
                <a:ext cx="2571827" cy="27144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619983" h="2765267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79545" y="1248056"/>
                      <a:pt x="2593831" y="1389777"/>
                    </a:cubicBezTo>
                    <a:cubicBezTo>
                      <a:pt x="2610975" y="1559499"/>
                      <a:pt x="2622404" y="2631547"/>
                      <a:pt x="2619547" y="2749838"/>
                    </a:cubicBezTo>
                    <a:cubicBezTo>
                      <a:pt x="2619547" y="2758410"/>
                      <a:pt x="2612689" y="2765267"/>
                      <a:pt x="2604118" y="2765267"/>
                    </a:cubicBezTo>
                    <a:cubicBezTo>
                      <a:pt x="2600689" y="2765267"/>
                      <a:pt x="2597260" y="2764696"/>
                      <a:pt x="2594403" y="2764696"/>
                    </a:cubicBezTo>
                    <a:cubicBezTo>
                      <a:pt x="1746936" y="2764696"/>
                      <a:pt x="899469" y="2765267"/>
                      <a:pt x="52002" y="2764696"/>
                    </a:cubicBezTo>
                    <a:cubicBezTo>
                      <a:pt x="48002" y="2764696"/>
                      <a:pt x="52574" y="2764696"/>
                      <a:pt x="49145" y="2764696"/>
                    </a:cubicBezTo>
                    <a:cubicBezTo>
                      <a:pt x="32573" y="2753267"/>
                      <a:pt x="57717" y="2512685"/>
                      <a:pt x="66289" y="2446396"/>
                    </a:cubicBezTo>
                    <a:cubicBezTo>
                      <a:pt x="82861" y="2313819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cubicBezTo>
                      <a:pt x="748605" y="2181813"/>
                      <a:pt x="749748" y="2181813"/>
                      <a:pt x="750891" y="2181813"/>
                    </a:cubicBez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cubicBezTo>
                      <a:pt x="1459494" y="0"/>
                      <a:pt x="1460066" y="0"/>
                      <a:pt x="1460637" y="0"/>
                    </a:cubicBez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72000">
                    <a:schemeClr val="accent4">
                      <a:lumMod val="50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19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1A9C583-61A9-41B0-8A01-CC3F40B8D53C}"/>
                  </a:ext>
                </a:extLst>
              </p:cNvPr>
              <p:cNvSpPr/>
              <p:nvPr/>
            </p:nvSpPr>
            <p:spPr>
              <a:xfrm>
                <a:off x="9823220" y="2979687"/>
                <a:ext cx="1183640" cy="1608590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F702FD0-A8B4-4C32-9207-35BE5189D60A}"/>
                  </a:ext>
                </a:extLst>
              </p:cNvPr>
              <p:cNvSpPr/>
              <p:nvPr/>
            </p:nvSpPr>
            <p:spPr>
              <a:xfrm>
                <a:off x="8541253" y="6031525"/>
                <a:ext cx="1146418" cy="636246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D2899C9-8405-45B5-9710-F1292A2F213A}"/>
                  </a:ext>
                </a:extLst>
              </p:cNvPr>
              <p:cNvSpPr/>
              <p:nvPr/>
            </p:nvSpPr>
            <p:spPr>
              <a:xfrm>
                <a:off x="10350957" y="4165378"/>
                <a:ext cx="723606" cy="1487139"/>
              </a:xfrm>
              <a:custGeom>
                <a:avLst/>
                <a:gdLst>
                  <a:gd name="connsiteX0" fmla="*/ 300151 w 737155"/>
                  <a:gd name="connsiteY0" fmla="*/ 966960 h 1514985"/>
                  <a:gd name="connsiteX1" fmla="*/ 419585 w 737155"/>
                  <a:gd name="connsiteY1" fmla="*/ 780095 h 1514985"/>
                  <a:gd name="connsiteX2" fmla="*/ 424156 w 737155"/>
                  <a:gd name="connsiteY2" fmla="*/ 760094 h 1514985"/>
                  <a:gd name="connsiteX3" fmla="*/ 276149 w 737155"/>
                  <a:gd name="connsiteY3" fmla="*/ 687519 h 1514985"/>
                  <a:gd name="connsiteX4" fmla="*/ 253291 w 737155"/>
                  <a:gd name="connsiteY4" fmla="*/ 682948 h 1514985"/>
                  <a:gd name="connsiteX5" fmla="*/ 233290 w 737155"/>
                  <a:gd name="connsiteY5" fmla="*/ 651518 h 1514985"/>
                  <a:gd name="connsiteX6" fmla="*/ 231576 w 737155"/>
                  <a:gd name="connsiteY6" fmla="*/ 627516 h 1514985"/>
                  <a:gd name="connsiteX7" fmla="*/ 205289 w 737155"/>
                  <a:gd name="connsiteY7" fmla="*/ 620088 h 1514985"/>
                  <a:gd name="connsiteX8" fmla="*/ 164716 w 737155"/>
                  <a:gd name="connsiteY8" fmla="*/ 670947 h 1514985"/>
                  <a:gd name="connsiteX9" fmla="*/ 117285 w 737155"/>
                  <a:gd name="connsiteY9" fmla="*/ 926387 h 1514985"/>
                  <a:gd name="connsiteX10" fmla="*/ 61283 w 737155"/>
                  <a:gd name="connsiteY10" fmla="*/ 1217829 h 1514985"/>
                  <a:gd name="connsiteX11" fmla="*/ 30996 w 737155"/>
                  <a:gd name="connsiteY11" fmla="*/ 1514985 h 1514985"/>
                  <a:gd name="connsiteX12" fmla="*/ 25281 w 737155"/>
                  <a:gd name="connsiteY12" fmla="*/ 1468697 h 1514985"/>
                  <a:gd name="connsiteX13" fmla="*/ 30424 w 737155"/>
                  <a:gd name="connsiteY13" fmla="*/ 1346406 h 1514985"/>
                  <a:gd name="connsiteX14" fmla="*/ 14995 w 737155"/>
                  <a:gd name="connsiteY14" fmla="*/ 1180113 h 1514985"/>
                  <a:gd name="connsiteX15" fmla="*/ 17852 w 737155"/>
                  <a:gd name="connsiteY15" fmla="*/ 1001248 h 1514985"/>
                  <a:gd name="connsiteX16" fmla="*/ 107570 w 737155"/>
                  <a:gd name="connsiteY16" fmla="*/ 772094 h 1514985"/>
                  <a:gd name="connsiteX17" fmla="*/ 133858 w 737155"/>
                  <a:gd name="connsiteY17" fmla="*/ 481224 h 1514985"/>
                  <a:gd name="connsiteX18" fmla="*/ 228719 w 737155"/>
                  <a:gd name="connsiteY18" fmla="*/ 593229 h 1514985"/>
                  <a:gd name="connsiteX19" fmla="*/ 261863 w 737155"/>
                  <a:gd name="connsiteY19" fmla="*/ 596658 h 1514985"/>
                  <a:gd name="connsiteX20" fmla="*/ 464158 w 737155"/>
                  <a:gd name="connsiteY20" fmla="*/ 356647 h 1514985"/>
                  <a:gd name="connsiteX21" fmla="*/ 544733 w 737155"/>
                  <a:gd name="connsiteY21" fmla="*/ 274929 h 1514985"/>
                  <a:gd name="connsiteX22" fmla="*/ 705883 w 737155"/>
                  <a:gd name="connsiteY22" fmla="*/ 60634 h 1514985"/>
                  <a:gd name="connsiteX23" fmla="*/ 713312 w 737155"/>
                  <a:gd name="connsiteY23" fmla="*/ 60 h 1514985"/>
                  <a:gd name="connsiteX24" fmla="*/ 733313 w 737155"/>
                  <a:gd name="connsiteY24" fmla="*/ 34347 h 1514985"/>
                  <a:gd name="connsiteX25" fmla="*/ 638452 w 737155"/>
                  <a:gd name="connsiteY25" fmla="*/ 264072 h 1514985"/>
                  <a:gd name="connsiteX26" fmla="*/ 276721 w 737155"/>
                  <a:gd name="connsiteY26" fmla="*/ 1244687 h 1514985"/>
                  <a:gd name="connsiteX27" fmla="*/ 282436 w 737155"/>
                  <a:gd name="connsiteY27" fmla="*/ 1140683 h 1514985"/>
                  <a:gd name="connsiteX28" fmla="*/ 301294 w 737155"/>
                  <a:gd name="connsiteY28" fmla="*/ 1050393 h 1514985"/>
                  <a:gd name="connsiteX29" fmla="*/ 300151 w 737155"/>
                  <a:gd name="connsiteY29" fmla="*/ 966960 h 1514985"/>
                  <a:gd name="connsiteX30" fmla="*/ 300151 w 737155"/>
                  <a:gd name="connsiteY30" fmla="*/ 966960 h 15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37155" h="1514985">
                    <a:moveTo>
                      <a:pt x="300151" y="966960"/>
                    </a:moveTo>
                    <a:cubicBezTo>
                      <a:pt x="328152" y="897243"/>
                      <a:pt x="353296" y="825240"/>
                      <a:pt x="419585" y="780095"/>
                    </a:cubicBezTo>
                    <a:cubicBezTo>
                      <a:pt x="426442" y="775523"/>
                      <a:pt x="440728" y="768094"/>
                      <a:pt x="424156" y="760094"/>
                    </a:cubicBezTo>
                    <a:cubicBezTo>
                      <a:pt x="374440" y="736093"/>
                      <a:pt x="328152" y="706377"/>
                      <a:pt x="276149" y="687519"/>
                    </a:cubicBezTo>
                    <a:cubicBezTo>
                      <a:pt x="269292" y="684662"/>
                      <a:pt x="261292" y="682948"/>
                      <a:pt x="253291" y="682948"/>
                    </a:cubicBezTo>
                    <a:cubicBezTo>
                      <a:pt x="227576" y="683519"/>
                      <a:pt x="215004" y="677804"/>
                      <a:pt x="233290" y="651518"/>
                    </a:cubicBezTo>
                    <a:cubicBezTo>
                      <a:pt x="238434" y="644089"/>
                      <a:pt x="239005" y="634945"/>
                      <a:pt x="231576" y="627516"/>
                    </a:cubicBezTo>
                    <a:cubicBezTo>
                      <a:pt x="224719" y="620659"/>
                      <a:pt x="215575" y="617230"/>
                      <a:pt x="205289" y="620088"/>
                    </a:cubicBezTo>
                    <a:cubicBezTo>
                      <a:pt x="179002" y="626945"/>
                      <a:pt x="168716" y="646375"/>
                      <a:pt x="164716" y="670947"/>
                    </a:cubicBezTo>
                    <a:cubicBezTo>
                      <a:pt x="148715" y="756094"/>
                      <a:pt x="116142" y="838954"/>
                      <a:pt x="117285" y="926387"/>
                    </a:cubicBezTo>
                    <a:cubicBezTo>
                      <a:pt x="118428" y="1028106"/>
                      <a:pt x="81284" y="1121253"/>
                      <a:pt x="61283" y="1217829"/>
                    </a:cubicBezTo>
                    <a:cubicBezTo>
                      <a:pt x="41282" y="1315548"/>
                      <a:pt x="34996" y="1414981"/>
                      <a:pt x="30996" y="1514985"/>
                    </a:cubicBezTo>
                    <a:cubicBezTo>
                      <a:pt x="16138" y="1501270"/>
                      <a:pt x="25281" y="1484127"/>
                      <a:pt x="25281" y="1468697"/>
                    </a:cubicBezTo>
                    <a:cubicBezTo>
                      <a:pt x="26424" y="1428124"/>
                      <a:pt x="26424" y="1387551"/>
                      <a:pt x="30424" y="1346406"/>
                    </a:cubicBezTo>
                    <a:cubicBezTo>
                      <a:pt x="35567" y="1290403"/>
                      <a:pt x="35567" y="1234401"/>
                      <a:pt x="14995" y="1180113"/>
                    </a:cubicBezTo>
                    <a:cubicBezTo>
                      <a:pt x="-7863" y="1120110"/>
                      <a:pt x="-2720" y="1060679"/>
                      <a:pt x="17852" y="1001248"/>
                    </a:cubicBezTo>
                    <a:cubicBezTo>
                      <a:pt x="44139" y="923530"/>
                      <a:pt x="74997" y="846955"/>
                      <a:pt x="107570" y="772094"/>
                    </a:cubicBezTo>
                    <a:cubicBezTo>
                      <a:pt x="147001" y="681805"/>
                      <a:pt x="153858" y="581229"/>
                      <a:pt x="133858" y="481224"/>
                    </a:cubicBezTo>
                    <a:cubicBezTo>
                      <a:pt x="159001" y="515511"/>
                      <a:pt x="204146" y="558371"/>
                      <a:pt x="228719" y="593229"/>
                    </a:cubicBezTo>
                    <a:cubicBezTo>
                      <a:pt x="239577" y="608087"/>
                      <a:pt x="247577" y="618373"/>
                      <a:pt x="261863" y="596658"/>
                    </a:cubicBezTo>
                    <a:cubicBezTo>
                      <a:pt x="319580" y="508654"/>
                      <a:pt x="393869" y="434365"/>
                      <a:pt x="464158" y="356647"/>
                    </a:cubicBezTo>
                    <a:cubicBezTo>
                      <a:pt x="497302" y="335503"/>
                      <a:pt x="521303" y="304073"/>
                      <a:pt x="544733" y="274929"/>
                    </a:cubicBezTo>
                    <a:cubicBezTo>
                      <a:pt x="600735" y="206926"/>
                      <a:pt x="656167" y="133208"/>
                      <a:pt x="705883" y="60634"/>
                    </a:cubicBezTo>
                    <a:cubicBezTo>
                      <a:pt x="722455" y="36633"/>
                      <a:pt x="716741" y="22918"/>
                      <a:pt x="713312" y="60"/>
                    </a:cubicBezTo>
                    <a:cubicBezTo>
                      <a:pt x="741313" y="-1083"/>
                      <a:pt x="739599" y="14346"/>
                      <a:pt x="733313" y="34347"/>
                    </a:cubicBezTo>
                    <a:cubicBezTo>
                      <a:pt x="705883" y="112636"/>
                      <a:pt x="669310" y="187497"/>
                      <a:pt x="638452" y="264072"/>
                    </a:cubicBezTo>
                    <a:cubicBezTo>
                      <a:pt x="511017" y="576657"/>
                      <a:pt x="276721" y="1241258"/>
                      <a:pt x="276721" y="1244687"/>
                    </a:cubicBezTo>
                    <a:cubicBezTo>
                      <a:pt x="279007" y="1200685"/>
                      <a:pt x="277292" y="1161255"/>
                      <a:pt x="282436" y="1140683"/>
                    </a:cubicBezTo>
                    <a:cubicBezTo>
                      <a:pt x="289864" y="1110967"/>
                      <a:pt x="295579" y="1080680"/>
                      <a:pt x="301294" y="1050393"/>
                    </a:cubicBezTo>
                    <a:cubicBezTo>
                      <a:pt x="305865" y="1021249"/>
                      <a:pt x="308722" y="993819"/>
                      <a:pt x="300151" y="966960"/>
                    </a:cubicBezTo>
                    <a:lnTo>
                      <a:pt x="300151" y="96696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5772CF9-C651-4A48-9EEF-1544FDF590F1}"/>
                  </a:ext>
                </a:extLst>
              </p:cNvPr>
              <p:cNvSpPr/>
              <p:nvPr/>
            </p:nvSpPr>
            <p:spPr>
              <a:xfrm>
                <a:off x="10372408" y="4765099"/>
                <a:ext cx="405256" cy="1554211"/>
              </a:xfrm>
              <a:custGeom>
                <a:avLst/>
                <a:gdLst>
                  <a:gd name="connsiteX0" fmla="*/ 233725 w 412844"/>
                  <a:gd name="connsiteY0" fmla="*/ 725742 h 1583313"/>
                  <a:gd name="connsiteX1" fmla="*/ 186294 w 412844"/>
                  <a:gd name="connsiteY1" fmla="*/ 1021755 h 1583313"/>
                  <a:gd name="connsiteX2" fmla="*/ 161150 w 412844"/>
                  <a:gd name="connsiteY2" fmla="*/ 1522921 h 1583313"/>
                  <a:gd name="connsiteX3" fmla="*/ 127434 w 412844"/>
                  <a:gd name="connsiteY3" fmla="*/ 1579495 h 1583313"/>
                  <a:gd name="connsiteX4" fmla="*/ 64003 w 412844"/>
                  <a:gd name="connsiteY4" fmla="*/ 1550922 h 1583313"/>
                  <a:gd name="connsiteX5" fmla="*/ 0 w 412844"/>
                  <a:gd name="connsiteY5" fmla="*/ 907464 h 1583313"/>
                  <a:gd name="connsiteX6" fmla="*/ 53145 w 412844"/>
                  <a:gd name="connsiteY6" fmla="*/ 500017 h 1583313"/>
                  <a:gd name="connsiteX7" fmla="*/ 84575 w 412844"/>
                  <a:gd name="connsiteY7" fmla="*/ 290865 h 1583313"/>
                  <a:gd name="connsiteX8" fmla="*/ 120577 w 412844"/>
                  <a:gd name="connsiteY8" fmla="*/ 111428 h 1583313"/>
                  <a:gd name="connsiteX9" fmla="*/ 132006 w 412844"/>
                  <a:gd name="connsiteY9" fmla="*/ 51426 h 1583313"/>
                  <a:gd name="connsiteX10" fmla="*/ 163436 w 412844"/>
                  <a:gd name="connsiteY10" fmla="*/ 7424 h 1583313"/>
                  <a:gd name="connsiteX11" fmla="*/ 217153 w 412844"/>
                  <a:gd name="connsiteY11" fmla="*/ 36568 h 1583313"/>
                  <a:gd name="connsiteX12" fmla="*/ 238297 w 412844"/>
                  <a:gd name="connsiteY12" fmla="*/ 63426 h 1583313"/>
                  <a:gd name="connsiteX13" fmla="*/ 397161 w 412844"/>
                  <a:gd name="connsiteY13" fmla="*/ 136572 h 1583313"/>
                  <a:gd name="connsiteX14" fmla="*/ 404590 w 412844"/>
                  <a:gd name="connsiteY14" fmla="*/ 171431 h 1583313"/>
                  <a:gd name="connsiteX15" fmla="*/ 281727 w 412844"/>
                  <a:gd name="connsiteY15" fmla="*/ 356582 h 1583313"/>
                  <a:gd name="connsiteX16" fmla="*/ 233725 w 412844"/>
                  <a:gd name="connsiteY16" fmla="*/ 725742 h 158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2844" h="1583313">
                    <a:moveTo>
                      <a:pt x="233725" y="725742"/>
                    </a:moveTo>
                    <a:cubicBezTo>
                      <a:pt x="202866" y="821175"/>
                      <a:pt x="197723" y="922322"/>
                      <a:pt x="186294" y="1021755"/>
                    </a:cubicBezTo>
                    <a:cubicBezTo>
                      <a:pt x="168579" y="1178334"/>
                      <a:pt x="159436" y="1512634"/>
                      <a:pt x="161150" y="1522921"/>
                    </a:cubicBezTo>
                    <a:cubicBezTo>
                      <a:pt x="166865" y="1556636"/>
                      <a:pt x="160007" y="1568637"/>
                      <a:pt x="127434" y="1579495"/>
                    </a:cubicBezTo>
                    <a:cubicBezTo>
                      <a:pt x="97147" y="1589209"/>
                      <a:pt x="76575" y="1580638"/>
                      <a:pt x="64003" y="1550922"/>
                    </a:cubicBezTo>
                    <a:cubicBezTo>
                      <a:pt x="47431" y="1512634"/>
                      <a:pt x="0" y="1093187"/>
                      <a:pt x="0" y="907464"/>
                    </a:cubicBezTo>
                    <a:cubicBezTo>
                      <a:pt x="0" y="769744"/>
                      <a:pt x="8572" y="632595"/>
                      <a:pt x="53145" y="500017"/>
                    </a:cubicBezTo>
                    <a:cubicBezTo>
                      <a:pt x="76003" y="432586"/>
                      <a:pt x="78861" y="361726"/>
                      <a:pt x="84575" y="290865"/>
                    </a:cubicBezTo>
                    <a:cubicBezTo>
                      <a:pt x="89147" y="230291"/>
                      <a:pt x="97147" y="169145"/>
                      <a:pt x="120577" y="111428"/>
                    </a:cubicBezTo>
                    <a:cubicBezTo>
                      <a:pt x="128006" y="92570"/>
                      <a:pt x="126292" y="71427"/>
                      <a:pt x="132006" y="51426"/>
                    </a:cubicBezTo>
                    <a:cubicBezTo>
                      <a:pt x="137721" y="32568"/>
                      <a:pt x="146293" y="17138"/>
                      <a:pt x="163436" y="7424"/>
                    </a:cubicBezTo>
                    <a:cubicBezTo>
                      <a:pt x="191437" y="-9720"/>
                      <a:pt x="218296" y="3995"/>
                      <a:pt x="217153" y="36568"/>
                    </a:cubicBezTo>
                    <a:cubicBezTo>
                      <a:pt x="216581" y="54283"/>
                      <a:pt x="221724" y="59998"/>
                      <a:pt x="238297" y="63426"/>
                    </a:cubicBezTo>
                    <a:cubicBezTo>
                      <a:pt x="296013" y="76570"/>
                      <a:pt x="345159" y="109714"/>
                      <a:pt x="397161" y="136572"/>
                    </a:cubicBezTo>
                    <a:cubicBezTo>
                      <a:pt x="412590" y="144573"/>
                      <a:pt x="419448" y="160002"/>
                      <a:pt x="404590" y="171431"/>
                    </a:cubicBezTo>
                    <a:cubicBezTo>
                      <a:pt x="341730" y="219433"/>
                      <a:pt x="316014" y="290294"/>
                      <a:pt x="281727" y="356582"/>
                    </a:cubicBezTo>
                    <a:cubicBezTo>
                      <a:pt x="253726" y="409156"/>
                      <a:pt x="289156" y="552020"/>
                      <a:pt x="233725" y="72574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BA0938A-8839-42BE-B45D-7A49FD29F416}"/>
                  </a:ext>
                </a:extLst>
              </p:cNvPr>
              <p:cNvSpPr/>
              <p:nvPr/>
            </p:nvSpPr>
            <p:spPr>
              <a:xfrm>
                <a:off x="10485118" y="4877159"/>
                <a:ext cx="179183" cy="976178"/>
              </a:xfrm>
              <a:custGeom>
                <a:avLst/>
                <a:gdLst>
                  <a:gd name="connsiteX0" fmla="*/ 160049 w 182538"/>
                  <a:gd name="connsiteY0" fmla="*/ 241852 h 994457"/>
                  <a:gd name="connsiteX1" fmla="*/ 176049 w 182538"/>
                  <a:gd name="connsiteY1" fmla="*/ 281283 h 994457"/>
                  <a:gd name="connsiteX2" fmla="*/ 64616 w 182538"/>
                  <a:gd name="connsiteY2" fmla="*/ 756161 h 994457"/>
                  <a:gd name="connsiteX3" fmla="*/ 18328 w 182538"/>
                  <a:gd name="connsiteY3" fmla="*/ 994458 h 994457"/>
                  <a:gd name="connsiteX4" fmla="*/ 41 w 182538"/>
                  <a:gd name="connsiteY4" fmla="*/ 499007 h 994457"/>
                  <a:gd name="connsiteX5" fmla="*/ 28042 w 182538"/>
                  <a:gd name="connsiteY5" fmla="*/ 216708 h 994457"/>
                  <a:gd name="connsiteX6" fmla="*/ 129761 w 182538"/>
                  <a:gd name="connsiteY6" fmla="*/ 12699 h 994457"/>
                  <a:gd name="connsiteX7" fmla="*/ 165763 w 182538"/>
                  <a:gd name="connsiteY7" fmla="*/ 2413 h 994457"/>
                  <a:gd name="connsiteX8" fmla="*/ 182335 w 182538"/>
                  <a:gd name="connsiteY8" fmla="*/ 32700 h 994457"/>
                  <a:gd name="connsiteX9" fmla="*/ 149191 w 182538"/>
                  <a:gd name="connsiteY9" fmla="*/ 124704 h 994457"/>
                  <a:gd name="connsiteX10" fmla="*/ 120047 w 182538"/>
                  <a:gd name="connsiteY10" fmla="*/ 181278 h 994457"/>
                  <a:gd name="connsiteX11" fmla="*/ 114332 w 182538"/>
                  <a:gd name="connsiteY11" fmla="*/ 197279 h 994457"/>
                  <a:gd name="connsiteX12" fmla="*/ 85760 w 182538"/>
                  <a:gd name="connsiteY12" fmla="*/ 243567 h 994457"/>
                  <a:gd name="connsiteX13" fmla="*/ 77188 w 182538"/>
                  <a:gd name="connsiteY13" fmla="*/ 256139 h 994457"/>
                  <a:gd name="connsiteX14" fmla="*/ 160049 w 182538"/>
                  <a:gd name="connsiteY14" fmla="*/ 241852 h 994457"/>
                  <a:gd name="connsiteX15" fmla="*/ 160049 w 182538"/>
                  <a:gd name="connsiteY15" fmla="*/ 241852 h 99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2538" h="994457">
                    <a:moveTo>
                      <a:pt x="160049" y="241852"/>
                    </a:moveTo>
                    <a:cubicBezTo>
                      <a:pt x="176621" y="250424"/>
                      <a:pt x="180050" y="266425"/>
                      <a:pt x="176049" y="281283"/>
                    </a:cubicBezTo>
                    <a:cubicBezTo>
                      <a:pt x="160620" y="341857"/>
                      <a:pt x="108046" y="563581"/>
                      <a:pt x="64616" y="756161"/>
                    </a:cubicBezTo>
                    <a:cubicBezTo>
                      <a:pt x="36043" y="883024"/>
                      <a:pt x="21757" y="992743"/>
                      <a:pt x="18328" y="994458"/>
                    </a:cubicBezTo>
                    <a:cubicBezTo>
                      <a:pt x="9756" y="936741"/>
                      <a:pt x="613" y="607012"/>
                      <a:pt x="41" y="499007"/>
                    </a:cubicBezTo>
                    <a:cubicBezTo>
                      <a:pt x="-530" y="403574"/>
                      <a:pt x="4613" y="309284"/>
                      <a:pt x="28042" y="216708"/>
                    </a:cubicBezTo>
                    <a:cubicBezTo>
                      <a:pt x="46900" y="141276"/>
                      <a:pt x="90331" y="77845"/>
                      <a:pt x="129761" y="12699"/>
                    </a:cubicBezTo>
                    <a:cubicBezTo>
                      <a:pt x="137762" y="-1016"/>
                      <a:pt x="152619" y="-2159"/>
                      <a:pt x="165763" y="2413"/>
                    </a:cubicBezTo>
                    <a:cubicBezTo>
                      <a:pt x="180050" y="6984"/>
                      <a:pt x="183478" y="18985"/>
                      <a:pt x="182335" y="32700"/>
                    </a:cubicBezTo>
                    <a:cubicBezTo>
                      <a:pt x="180621" y="66987"/>
                      <a:pt x="164049" y="95560"/>
                      <a:pt x="149191" y="124704"/>
                    </a:cubicBezTo>
                    <a:cubicBezTo>
                      <a:pt x="139476" y="143562"/>
                      <a:pt x="129190" y="162420"/>
                      <a:pt x="120047" y="181278"/>
                    </a:cubicBezTo>
                    <a:cubicBezTo>
                      <a:pt x="117190" y="186421"/>
                      <a:pt x="112618" y="194421"/>
                      <a:pt x="114332" y="197279"/>
                    </a:cubicBezTo>
                    <a:cubicBezTo>
                      <a:pt x="137762" y="234423"/>
                      <a:pt x="98903" y="230423"/>
                      <a:pt x="85760" y="243567"/>
                    </a:cubicBezTo>
                    <a:cubicBezTo>
                      <a:pt x="82902" y="246995"/>
                      <a:pt x="76616" y="246995"/>
                      <a:pt x="77188" y="256139"/>
                    </a:cubicBezTo>
                    <a:cubicBezTo>
                      <a:pt x="105760" y="254996"/>
                      <a:pt x="133190" y="252138"/>
                      <a:pt x="160049" y="241852"/>
                    </a:cubicBezTo>
                    <a:lnTo>
                      <a:pt x="160049" y="241852"/>
                    </a:lnTo>
                    <a:close/>
                  </a:path>
                </a:pathLst>
              </a:custGeom>
              <a:solidFill>
                <a:schemeClr val="accent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ABD5F32-41CE-4BD0-8205-E19429837AB1}"/>
                  </a:ext>
                </a:extLst>
              </p:cNvPr>
              <p:cNvSpPr/>
              <p:nvPr/>
            </p:nvSpPr>
            <p:spPr>
              <a:xfrm>
                <a:off x="8711679" y="5673542"/>
                <a:ext cx="918047" cy="398294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361E591-D8C0-4E8F-928E-15998A2B55D8}"/>
                  </a:ext>
                </a:extLst>
              </p:cNvPr>
              <p:cNvSpPr/>
              <p:nvPr/>
            </p:nvSpPr>
            <p:spPr>
              <a:xfrm>
                <a:off x="10428262" y="3872083"/>
                <a:ext cx="645715" cy="909260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0897" h="920207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3038" y="550701"/>
                      <a:pt x="411522" y="626122"/>
                    </a:cubicBezTo>
                    <a:cubicBezTo>
                      <a:pt x="350006" y="701543"/>
                      <a:pt x="301231" y="734698"/>
                      <a:pt x="261800" y="780415"/>
                    </a:cubicBezTo>
                    <a:cubicBezTo>
                      <a:pt x="232085" y="815273"/>
                      <a:pt x="201798" y="863847"/>
                      <a:pt x="174939" y="900992"/>
                    </a:cubicBezTo>
                    <a:cubicBezTo>
                      <a:pt x="156081" y="926707"/>
                      <a:pt x="150367" y="926707"/>
                      <a:pt x="132080" y="900420"/>
                    </a:cubicBezTo>
                    <a:cubicBezTo>
                      <a:pt x="108651" y="865561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26A18C2-201C-45D2-BD86-7946D9456830}"/>
                  </a:ext>
                </a:extLst>
              </p:cNvPr>
              <p:cNvSpPr/>
              <p:nvPr/>
            </p:nvSpPr>
            <p:spPr>
              <a:xfrm>
                <a:off x="9722967" y="2819156"/>
                <a:ext cx="1170564" cy="103704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8B3EB74-15CD-431A-BFED-65572A3F91F8}"/>
                  </a:ext>
                </a:extLst>
              </p:cNvPr>
              <p:cNvSpPr/>
              <p:nvPr/>
            </p:nvSpPr>
            <p:spPr>
              <a:xfrm>
                <a:off x="9744587" y="3486687"/>
                <a:ext cx="1110799" cy="599993"/>
              </a:xfrm>
              <a:custGeom>
                <a:avLst/>
                <a:gdLst>
                  <a:gd name="connsiteX0" fmla="*/ 1079596 w 1131598"/>
                  <a:gd name="connsiteY0" fmla="*/ 7429 h 611228"/>
                  <a:gd name="connsiteX1" fmla="*/ 1131599 w 1131598"/>
                  <a:gd name="connsiteY1" fmla="*/ 0 h 611228"/>
                  <a:gd name="connsiteX2" fmla="*/ 1073882 w 1131598"/>
                  <a:gd name="connsiteY2" fmla="*/ 102862 h 611228"/>
                  <a:gd name="connsiteX3" fmla="*/ 983592 w 1131598"/>
                  <a:gd name="connsiteY3" fmla="*/ 124006 h 611228"/>
                  <a:gd name="connsiteX4" fmla="*/ 867587 w 1131598"/>
                  <a:gd name="connsiteY4" fmla="*/ 158864 h 611228"/>
                  <a:gd name="connsiteX5" fmla="*/ 840728 w 1131598"/>
                  <a:gd name="connsiteY5" fmla="*/ 212581 h 611228"/>
                  <a:gd name="connsiteX6" fmla="*/ 847586 w 1131598"/>
                  <a:gd name="connsiteY6" fmla="*/ 314300 h 611228"/>
                  <a:gd name="connsiteX7" fmla="*/ 788726 w 1131598"/>
                  <a:gd name="connsiteY7" fmla="*/ 425162 h 611228"/>
                  <a:gd name="connsiteX8" fmla="*/ 653863 w 1131598"/>
                  <a:gd name="connsiteY8" fmla="*/ 466878 h 611228"/>
                  <a:gd name="connsiteX9" fmla="*/ 533286 w 1131598"/>
                  <a:gd name="connsiteY9" fmla="*/ 425733 h 611228"/>
                  <a:gd name="connsiteX10" fmla="*/ 452139 w 1131598"/>
                  <a:gd name="connsiteY10" fmla="*/ 354873 h 611228"/>
                  <a:gd name="connsiteX11" fmla="*/ 383565 w 1131598"/>
                  <a:gd name="connsiteY11" fmla="*/ 381732 h 611228"/>
                  <a:gd name="connsiteX12" fmla="*/ 378993 w 1131598"/>
                  <a:gd name="connsiteY12" fmla="*/ 448592 h 611228"/>
                  <a:gd name="connsiteX13" fmla="*/ 357849 w 1131598"/>
                  <a:gd name="connsiteY13" fmla="*/ 542310 h 611228"/>
                  <a:gd name="connsiteX14" fmla="*/ 327562 w 1131598"/>
                  <a:gd name="connsiteY14" fmla="*/ 578883 h 611228"/>
                  <a:gd name="connsiteX15" fmla="*/ 216700 w 1131598"/>
                  <a:gd name="connsiteY15" fmla="*/ 609742 h 611228"/>
                  <a:gd name="connsiteX16" fmla="*/ 82980 w 1131598"/>
                  <a:gd name="connsiteY16" fmla="*/ 508594 h 611228"/>
                  <a:gd name="connsiteX17" fmla="*/ 18406 w 1131598"/>
                  <a:gd name="connsiteY17" fmla="*/ 432591 h 611228"/>
                  <a:gd name="connsiteX18" fmla="*/ 20691 w 1131598"/>
                  <a:gd name="connsiteY18" fmla="*/ 368588 h 611228"/>
                  <a:gd name="connsiteX19" fmla="*/ 138982 w 1131598"/>
                  <a:gd name="connsiteY19" fmla="*/ 308585 h 611228"/>
                  <a:gd name="connsiteX20" fmla="*/ 253845 w 1131598"/>
                  <a:gd name="connsiteY20" fmla="*/ 277727 h 611228"/>
                  <a:gd name="connsiteX21" fmla="*/ 482998 w 1131598"/>
                  <a:gd name="connsiteY21" fmla="*/ 202295 h 611228"/>
                  <a:gd name="connsiteX22" fmla="*/ 762439 w 1131598"/>
                  <a:gd name="connsiteY22" fmla="*/ 105148 h 611228"/>
                  <a:gd name="connsiteX23" fmla="*/ 902445 w 1131598"/>
                  <a:gd name="connsiteY23" fmla="*/ 57717 h 611228"/>
                  <a:gd name="connsiteX24" fmla="*/ 1079596 w 1131598"/>
                  <a:gd name="connsiteY24" fmla="*/ 7429 h 6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31598" h="611228">
                    <a:moveTo>
                      <a:pt x="1079596" y="7429"/>
                    </a:moveTo>
                    <a:cubicBezTo>
                      <a:pt x="1096740" y="5143"/>
                      <a:pt x="1114455" y="2286"/>
                      <a:pt x="1131599" y="0"/>
                    </a:cubicBezTo>
                    <a:cubicBezTo>
                      <a:pt x="1109883" y="36002"/>
                      <a:pt x="1096169" y="58860"/>
                      <a:pt x="1073882" y="102862"/>
                    </a:cubicBezTo>
                    <a:cubicBezTo>
                      <a:pt x="1051595" y="108005"/>
                      <a:pt x="1020736" y="115434"/>
                      <a:pt x="983592" y="124006"/>
                    </a:cubicBezTo>
                    <a:cubicBezTo>
                      <a:pt x="943590" y="133149"/>
                      <a:pt x="904731" y="142292"/>
                      <a:pt x="867587" y="158864"/>
                    </a:cubicBezTo>
                    <a:cubicBezTo>
                      <a:pt x="844729" y="168579"/>
                      <a:pt x="839585" y="189723"/>
                      <a:pt x="840728" y="212581"/>
                    </a:cubicBezTo>
                    <a:cubicBezTo>
                      <a:pt x="842443" y="246868"/>
                      <a:pt x="844729" y="280584"/>
                      <a:pt x="847586" y="314300"/>
                    </a:cubicBezTo>
                    <a:cubicBezTo>
                      <a:pt x="852729" y="365159"/>
                      <a:pt x="832157" y="400590"/>
                      <a:pt x="788726" y="425162"/>
                    </a:cubicBezTo>
                    <a:cubicBezTo>
                      <a:pt x="747010" y="448592"/>
                      <a:pt x="701865" y="462878"/>
                      <a:pt x="653863" y="466878"/>
                    </a:cubicBezTo>
                    <a:cubicBezTo>
                      <a:pt x="608146" y="470878"/>
                      <a:pt x="568145" y="455449"/>
                      <a:pt x="533286" y="425733"/>
                    </a:cubicBezTo>
                    <a:cubicBezTo>
                      <a:pt x="505856" y="402304"/>
                      <a:pt x="480141" y="377160"/>
                      <a:pt x="452139" y="354873"/>
                    </a:cubicBezTo>
                    <a:cubicBezTo>
                      <a:pt x="413852" y="324015"/>
                      <a:pt x="390422" y="333729"/>
                      <a:pt x="383565" y="381732"/>
                    </a:cubicBezTo>
                    <a:cubicBezTo>
                      <a:pt x="380708" y="404018"/>
                      <a:pt x="378993" y="426305"/>
                      <a:pt x="378993" y="448592"/>
                    </a:cubicBezTo>
                    <a:cubicBezTo>
                      <a:pt x="378993" y="482307"/>
                      <a:pt x="374422" y="503451"/>
                      <a:pt x="357849" y="542310"/>
                    </a:cubicBezTo>
                    <a:cubicBezTo>
                      <a:pt x="350992" y="558882"/>
                      <a:pt x="340134" y="570311"/>
                      <a:pt x="327562" y="578883"/>
                    </a:cubicBezTo>
                    <a:cubicBezTo>
                      <a:pt x="294418" y="601741"/>
                      <a:pt x="258416" y="616028"/>
                      <a:pt x="216700" y="609742"/>
                    </a:cubicBezTo>
                    <a:cubicBezTo>
                      <a:pt x="148126" y="608027"/>
                      <a:pt x="113838" y="560597"/>
                      <a:pt x="82980" y="508594"/>
                    </a:cubicBezTo>
                    <a:cubicBezTo>
                      <a:pt x="65836" y="479450"/>
                      <a:pt x="49836" y="451449"/>
                      <a:pt x="18406" y="432591"/>
                    </a:cubicBezTo>
                    <a:cubicBezTo>
                      <a:pt x="-7881" y="416590"/>
                      <a:pt x="-5024" y="384589"/>
                      <a:pt x="20691" y="368588"/>
                    </a:cubicBezTo>
                    <a:cubicBezTo>
                      <a:pt x="58407" y="345158"/>
                      <a:pt x="98409" y="326872"/>
                      <a:pt x="138982" y="308585"/>
                    </a:cubicBezTo>
                    <a:cubicBezTo>
                      <a:pt x="185842" y="287442"/>
                      <a:pt x="214415" y="283441"/>
                      <a:pt x="253845" y="277727"/>
                    </a:cubicBezTo>
                    <a:cubicBezTo>
                      <a:pt x="336134" y="271441"/>
                      <a:pt x="412138" y="246868"/>
                      <a:pt x="482998" y="202295"/>
                    </a:cubicBezTo>
                    <a:cubicBezTo>
                      <a:pt x="567573" y="149150"/>
                      <a:pt x="664720" y="125148"/>
                      <a:pt x="762439" y="105148"/>
                    </a:cubicBezTo>
                    <a:cubicBezTo>
                      <a:pt x="811013" y="95433"/>
                      <a:pt x="857872" y="79432"/>
                      <a:pt x="902445" y="57717"/>
                    </a:cubicBezTo>
                    <a:cubicBezTo>
                      <a:pt x="915589" y="50859"/>
                      <a:pt x="1032737" y="13715"/>
                      <a:pt x="1079596" y="7429"/>
                    </a:cubicBezTo>
                    <a:close/>
                  </a:path>
                </a:pathLst>
              </a:custGeom>
              <a:solidFill>
                <a:srgbClr val="33323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9848B1D-635B-4153-8F65-46A7AF2680F7}"/>
                  </a:ext>
                </a:extLst>
              </p:cNvPr>
              <p:cNvSpPr/>
              <p:nvPr/>
            </p:nvSpPr>
            <p:spPr>
              <a:xfrm>
                <a:off x="10204893" y="3638127"/>
                <a:ext cx="353189" cy="291710"/>
              </a:xfrm>
              <a:custGeom>
                <a:avLst/>
                <a:gdLst>
                  <a:gd name="connsiteX0" fmla="*/ 191795 w 359802"/>
                  <a:gd name="connsiteY0" fmla="*/ 297173 h 297172"/>
                  <a:gd name="connsiteX1" fmla="*/ 5501 w 359802"/>
                  <a:gd name="connsiteY1" fmla="*/ 166310 h 297172"/>
                  <a:gd name="connsiteX2" fmla="*/ 28930 w 359802"/>
                  <a:gd name="connsiteY2" fmla="*/ 82877 h 297172"/>
                  <a:gd name="connsiteX3" fmla="*/ 274084 w 359802"/>
                  <a:gd name="connsiteY3" fmla="*/ 17 h 297172"/>
                  <a:gd name="connsiteX4" fmla="*/ 327230 w 359802"/>
                  <a:gd name="connsiteY4" fmla="*/ 35447 h 297172"/>
                  <a:gd name="connsiteX5" fmla="*/ 359802 w 359802"/>
                  <a:gd name="connsiteY5" fmla="*/ 185739 h 297172"/>
                  <a:gd name="connsiteX6" fmla="*/ 325515 w 359802"/>
                  <a:gd name="connsiteY6" fmla="*/ 247456 h 297172"/>
                  <a:gd name="connsiteX7" fmla="*/ 191795 w 359802"/>
                  <a:gd name="connsiteY7" fmla="*/ 297173 h 297172"/>
                  <a:gd name="connsiteX8" fmla="*/ 191795 w 359802"/>
                  <a:gd name="connsiteY8" fmla="*/ 297173 h 29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802" h="297172">
                    <a:moveTo>
                      <a:pt x="191795" y="297173"/>
                    </a:moveTo>
                    <a:cubicBezTo>
                      <a:pt x="107791" y="296601"/>
                      <a:pt x="30073" y="239456"/>
                      <a:pt x="5501" y="166310"/>
                    </a:cubicBezTo>
                    <a:cubicBezTo>
                      <a:pt x="-5928" y="130880"/>
                      <a:pt x="-214" y="105736"/>
                      <a:pt x="28930" y="82877"/>
                    </a:cubicBezTo>
                    <a:cubicBezTo>
                      <a:pt x="100362" y="26303"/>
                      <a:pt x="183794" y="1731"/>
                      <a:pt x="274084" y="17"/>
                    </a:cubicBezTo>
                    <a:cubicBezTo>
                      <a:pt x="299228" y="-555"/>
                      <a:pt x="316372" y="13731"/>
                      <a:pt x="327230" y="35447"/>
                    </a:cubicBezTo>
                    <a:cubicBezTo>
                      <a:pt x="351802" y="82877"/>
                      <a:pt x="359231" y="133737"/>
                      <a:pt x="359802" y="185739"/>
                    </a:cubicBezTo>
                    <a:cubicBezTo>
                      <a:pt x="359802" y="211455"/>
                      <a:pt x="346087" y="232027"/>
                      <a:pt x="325515" y="247456"/>
                    </a:cubicBezTo>
                    <a:cubicBezTo>
                      <a:pt x="283799" y="279458"/>
                      <a:pt x="235797" y="293744"/>
                      <a:pt x="191795" y="297173"/>
                    </a:cubicBezTo>
                    <a:lnTo>
                      <a:pt x="191795" y="2971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9761EE8-3A86-4C58-8D33-C4F84B406679}"/>
                  </a:ext>
                </a:extLst>
              </p:cNvPr>
              <p:cNvSpPr/>
              <p:nvPr/>
            </p:nvSpPr>
            <p:spPr>
              <a:xfrm>
                <a:off x="9812204" y="3789264"/>
                <a:ext cx="289931" cy="269206"/>
              </a:xfrm>
              <a:custGeom>
                <a:avLst/>
                <a:gdLst>
                  <a:gd name="connsiteX0" fmla="*/ 295252 w 295360"/>
                  <a:gd name="connsiteY0" fmla="*/ 139777 h 274247"/>
                  <a:gd name="connsiteX1" fmla="*/ 134674 w 295360"/>
                  <a:gd name="connsiteY1" fmla="*/ 272926 h 274247"/>
                  <a:gd name="connsiteX2" fmla="*/ 83243 w 295360"/>
                  <a:gd name="connsiteY2" fmla="*/ 253497 h 274247"/>
                  <a:gd name="connsiteX3" fmla="*/ 954 w 295360"/>
                  <a:gd name="connsiteY3" fmla="*/ 107776 h 274247"/>
                  <a:gd name="connsiteX4" fmla="*/ 34098 w 295360"/>
                  <a:gd name="connsiteY4" fmla="*/ 42630 h 274247"/>
                  <a:gd name="connsiteX5" fmla="*/ 260965 w 295360"/>
                  <a:gd name="connsiteY5" fmla="*/ 2057 h 274247"/>
                  <a:gd name="connsiteX6" fmla="*/ 290681 w 295360"/>
                  <a:gd name="connsiteY6" fmla="*/ 32915 h 274247"/>
                  <a:gd name="connsiteX7" fmla="*/ 295252 w 295360"/>
                  <a:gd name="connsiteY7" fmla="*/ 139777 h 27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360" h="274247">
                    <a:moveTo>
                      <a:pt x="295252" y="139777"/>
                    </a:moveTo>
                    <a:cubicBezTo>
                      <a:pt x="290109" y="232924"/>
                      <a:pt x="230107" y="283212"/>
                      <a:pt x="134674" y="272926"/>
                    </a:cubicBezTo>
                    <a:cubicBezTo>
                      <a:pt x="115816" y="271212"/>
                      <a:pt x="96958" y="266069"/>
                      <a:pt x="83243" y="253497"/>
                    </a:cubicBezTo>
                    <a:cubicBezTo>
                      <a:pt x="39241" y="214066"/>
                      <a:pt x="9525" y="166064"/>
                      <a:pt x="954" y="107776"/>
                    </a:cubicBezTo>
                    <a:cubicBezTo>
                      <a:pt x="-3618" y="79203"/>
                      <a:pt x="8382" y="58059"/>
                      <a:pt x="34098" y="42630"/>
                    </a:cubicBezTo>
                    <a:cubicBezTo>
                      <a:pt x="104387" y="343"/>
                      <a:pt x="182104" y="-3658"/>
                      <a:pt x="260965" y="2057"/>
                    </a:cubicBezTo>
                    <a:cubicBezTo>
                      <a:pt x="278680" y="3200"/>
                      <a:pt x="288966" y="15772"/>
                      <a:pt x="290681" y="32915"/>
                    </a:cubicBezTo>
                    <a:cubicBezTo>
                      <a:pt x="294110" y="55774"/>
                      <a:pt x="295824" y="127777"/>
                      <a:pt x="295252" y="13977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64A3F22-A1D1-4C63-873E-E9665BE6F003}"/>
                  </a:ext>
                </a:extLst>
              </p:cNvPr>
              <p:cNvSpPr/>
              <p:nvPr/>
            </p:nvSpPr>
            <p:spPr>
              <a:xfrm>
                <a:off x="9480259" y="5736099"/>
                <a:ext cx="275042" cy="325357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53CDACD-558C-414E-A723-5A371B1952AB}"/>
                  </a:ext>
                </a:extLst>
              </p:cNvPr>
              <p:cNvSpPr/>
              <p:nvPr/>
            </p:nvSpPr>
            <p:spPr>
              <a:xfrm>
                <a:off x="9498409" y="6253769"/>
                <a:ext cx="380922" cy="480822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aphic 1">
            <a:extLst>
              <a:ext uri="{FF2B5EF4-FFF2-40B4-BE49-F238E27FC236}">
                <a16:creationId xmlns:a16="http://schemas.microsoft.com/office/drawing/2014/main" id="{04CC8433-6A29-4D08-A882-DF31D683DDC0}"/>
              </a:ext>
            </a:extLst>
          </p:cNvPr>
          <p:cNvGrpSpPr/>
          <p:nvPr/>
        </p:nvGrpSpPr>
        <p:grpSpPr>
          <a:xfrm>
            <a:off x="6293697" y="3407875"/>
            <a:ext cx="2930363" cy="2581826"/>
            <a:chOff x="376890" y="2515673"/>
            <a:chExt cx="5080762" cy="4147009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3B1947-5A83-4AC2-BD28-0CDF8C65BCE2}"/>
                </a:ext>
              </a:extLst>
            </p:cNvPr>
            <p:cNvSpPr/>
            <p:nvPr/>
          </p:nvSpPr>
          <p:spPr>
            <a:xfrm>
              <a:off x="1971581" y="4229203"/>
              <a:ext cx="313572" cy="783935"/>
            </a:xfrm>
            <a:custGeom>
              <a:avLst/>
              <a:gdLst>
                <a:gd name="connsiteX0" fmla="*/ 30428 w 313572"/>
                <a:gd name="connsiteY0" fmla="*/ 783283 h 783935"/>
                <a:gd name="connsiteX1" fmla="*/ 8817 w 313572"/>
                <a:gd name="connsiteY1" fmla="*/ 775786 h 783935"/>
                <a:gd name="connsiteX2" fmla="*/ 879 w 313572"/>
                <a:gd name="connsiteY2" fmla="*/ 759026 h 783935"/>
                <a:gd name="connsiteX3" fmla="*/ 266385 w 313572"/>
                <a:gd name="connsiteY3" fmla="*/ 8817 h 783935"/>
                <a:gd name="connsiteX4" fmla="*/ 283144 w 313572"/>
                <a:gd name="connsiteY4" fmla="*/ 879 h 783935"/>
                <a:gd name="connsiteX5" fmla="*/ 304755 w 313572"/>
                <a:gd name="connsiteY5" fmla="*/ 8376 h 783935"/>
                <a:gd name="connsiteX6" fmla="*/ 312694 w 313572"/>
                <a:gd name="connsiteY6" fmla="*/ 25136 h 783935"/>
                <a:gd name="connsiteX7" fmla="*/ 47188 w 313572"/>
                <a:gd name="connsiteY7" fmla="*/ 774903 h 783935"/>
                <a:gd name="connsiteX8" fmla="*/ 30428 w 313572"/>
                <a:gd name="connsiteY8" fmla="*/ 783283 h 78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72" h="783935">
                  <a:moveTo>
                    <a:pt x="30428" y="783283"/>
                  </a:moveTo>
                  <a:lnTo>
                    <a:pt x="8817" y="775786"/>
                  </a:lnTo>
                  <a:cubicBezTo>
                    <a:pt x="1761" y="773139"/>
                    <a:pt x="-1768" y="765641"/>
                    <a:pt x="879" y="759026"/>
                  </a:cubicBezTo>
                  <a:lnTo>
                    <a:pt x="266385" y="8817"/>
                  </a:lnTo>
                  <a:cubicBezTo>
                    <a:pt x="269031" y="1761"/>
                    <a:pt x="276528" y="-1768"/>
                    <a:pt x="283144" y="879"/>
                  </a:cubicBezTo>
                  <a:lnTo>
                    <a:pt x="304755" y="8376"/>
                  </a:lnTo>
                  <a:cubicBezTo>
                    <a:pt x="311812" y="11022"/>
                    <a:pt x="315340" y="18520"/>
                    <a:pt x="312694" y="25136"/>
                  </a:cubicBezTo>
                  <a:lnTo>
                    <a:pt x="47188" y="774903"/>
                  </a:lnTo>
                  <a:cubicBezTo>
                    <a:pt x="44983" y="781960"/>
                    <a:pt x="37044" y="785488"/>
                    <a:pt x="30428" y="783283"/>
                  </a:cubicBezTo>
                  <a:close/>
                </a:path>
              </a:pathLst>
            </a:custGeom>
            <a:solidFill>
              <a:srgbClr val="373D42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AEA3CE-B5A6-47DE-9097-37F5040598A7}"/>
                </a:ext>
              </a:extLst>
            </p:cNvPr>
            <p:cNvSpPr/>
            <p:nvPr/>
          </p:nvSpPr>
          <p:spPr>
            <a:xfrm>
              <a:off x="376890" y="3305107"/>
              <a:ext cx="1761755" cy="3357575"/>
            </a:xfrm>
            <a:custGeom>
              <a:avLst/>
              <a:gdLst>
                <a:gd name="connsiteX0" fmla="*/ 151163 w 1761754"/>
                <a:gd name="connsiteY0" fmla="*/ 3036672 h 3357575"/>
                <a:gd name="connsiteX1" fmla="*/ 154692 w 1761754"/>
                <a:gd name="connsiteY1" fmla="*/ 3032702 h 3357575"/>
                <a:gd name="connsiteX2" fmla="*/ 144989 w 1761754"/>
                <a:gd name="connsiteY2" fmla="*/ 3001830 h 3357575"/>
                <a:gd name="connsiteX3" fmla="*/ 106177 w 1761754"/>
                <a:gd name="connsiteY3" fmla="*/ 2978455 h 3357575"/>
                <a:gd name="connsiteX4" fmla="*/ 95592 w 1761754"/>
                <a:gd name="connsiteY4" fmla="*/ 2938320 h 3357575"/>
                <a:gd name="connsiteX5" fmla="*/ 164394 w 1761754"/>
                <a:gd name="connsiteY5" fmla="*/ 2764550 h 3357575"/>
                <a:gd name="connsiteX6" fmla="*/ 223494 w 1761754"/>
                <a:gd name="connsiteY6" fmla="*/ 2525948 h 3357575"/>
                <a:gd name="connsiteX7" fmla="*/ 305527 w 1761754"/>
                <a:gd name="connsiteY7" fmla="*/ 2215897 h 3357575"/>
                <a:gd name="connsiteX8" fmla="*/ 321405 w 1761754"/>
                <a:gd name="connsiteY8" fmla="*/ 2079175 h 3357575"/>
                <a:gd name="connsiteX9" fmla="*/ 328902 w 1761754"/>
                <a:gd name="connsiteY9" fmla="*/ 1830428 h 3357575"/>
                <a:gd name="connsiteX10" fmla="*/ 365068 w 1761754"/>
                <a:gd name="connsiteY10" fmla="*/ 1522141 h 3357575"/>
                <a:gd name="connsiteX11" fmla="*/ 356247 w 1761754"/>
                <a:gd name="connsiteY11" fmla="*/ 1488181 h 3357575"/>
                <a:gd name="connsiteX12" fmla="*/ 353600 w 1761754"/>
                <a:gd name="connsiteY12" fmla="*/ 1457749 h 3357575"/>
                <a:gd name="connsiteX13" fmla="*/ 461214 w 1761754"/>
                <a:gd name="connsiteY13" fmla="*/ 1122118 h 3357575"/>
                <a:gd name="connsiteX14" fmla="*/ 428136 w 1761754"/>
                <a:gd name="connsiteY14" fmla="*/ 964667 h 3357575"/>
                <a:gd name="connsiteX15" fmla="*/ 415346 w 1761754"/>
                <a:gd name="connsiteY15" fmla="*/ 977016 h 3357575"/>
                <a:gd name="connsiteX16" fmla="*/ 376094 w 1761754"/>
                <a:gd name="connsiteY16" fmla="*/ 1040085 h 3357575"/>
                <a:gd name="connsiteX17" fmla="*/ 320964 w 1761754"/>
                <a:gd name="connsiteY17" fmla="*/ 1197536 h 3357575"/>
                <a:gd name="connsiteX18" fmla="*/ 263628 w 1761754"/>
                <a:gd name="connsiteY18" fmla="*/ 1409235 h 3357575"/>
                <a:gd name="connsiteX19" fmla="*/ 253484 w 1761754"/>
                <a:gd name="connsiteY19" fmla="*/ 1434374 h 3357575"/>
                <a:gd name="connsiteX20" fmla="*/ 231432 w 1761754"/>
                <a:gd name="connsiteY20" fmla="*/ 1440108 h 3357575"/>
                <a:gd name="connsiteX21" fmla="*/ 199678 w 1761754"/>
                <a:gd name="connsiteY21" fmla="*/ 1415851 h 3357575"/>
                <a:gd name="connsiteX22" fmla="*/ 184241 w 1761754"/>
                <a:gd name="connsiteY22" fmla="*/ 1421143 h 3357575"/>
                <a:gd name="connsiteX23" fmla="*/ 168805 w 1761754"/>
                <a:gd name="connsiteY23" fmla="*/ 1495679 h 3357575"/>
                <a:gd name="connsiteX24" fmla="*/ 138814 w 1761754"/>
                <a:gd name="connsiteY24" fmla="*/ 1590502 h 3357575"/>
                <a:gd name="connsiteX25" fmla="*/ 126465 w 1761754"/>
                <a:gd name="connsiteY25" fmla="*/ 1604616 h 3357575"/>
                <a:gd name="connsiteX26" fmla="*/ 121173 w 1761754"/>
                <a:gd name="connsiteY26" fmla="*/ 1587856 h 3357575"/>
                <a:gd name="connsiteX27" fmla="*/ 114998 w 1761754"/>
                <a:gd name="connsiteY27" fmla="*/ 1533608 h 3357575"/>
                <a:gd name="connsiteX28" fmla="*/ 96474 w 1761754"/>
                <a:gd name="connsiteY28" fmla="*/ 1525670 h 3357575"/>
                <a:gd name="connsiteX29" fmla="*/ 77069 w 1761754"/>
                <a:gd name="connsiteY29" fmla="*/ 1546839 h 3357575"/>
                <a:gd name="connsiteX30" fmla="*/ 60750 w 1761754"/>
                <a:gd name="connsiteY30" fmla="*/ 1627991 h 3357575"/>
                <a:gd name="connsiteX31" fmla="*/ 71776 w 1761754"/>
                <a:gd name="connsiteY31" fmla="*/ 1648279 h 3357575"/>
                <a:gd name="connsiteX32" fmla="*/ 74422 w 1761754"/>
                <a:gd name="connsiteY32" fmla="*/ 1667684 h 3357575"/>
                <a:gd name="connsiteX33" fmla="*/ 52811 w 1761754"/>
                <a:gd name="connsiteY33" fmla="*/ 1670331 h 3357575"/>
                <a:gd name="connsiteX34" fmla="*/ 13559 w 1761754"/>
                <a:gd name="connsiteY34" fmla="*/ 1530521 h 3357575"/>
                <a:gd name="connsiteX35" fmla="*/ 68248 w 1761754"/>
                <a:gd name="connsiteY35" fmla="*/ 1440990 h 3357575"/>
                <a:gd name="connsiteX36" fmla="*/ 84566 w 1761754"/>
                <a:gd name="connsiteY36" fmla="*/ 1410999 h 3357575"/>
                <a:gd name="connsiteX37" fmla="*/ 75304 w 1761754"/>
                <a:gd name="connsiteY37" fmla="*/ 1410999 h 3357575"/>
                <a:gd name="connsiteX38" fmla="*/ 60750 w 1761754"/>
                <a:gd name="connsiteY38" fmla="*/ 1398650 h 3357575"/>
                <a:gd name="connsiteX39" fmla="*/ 73540 w 1761754"/>
                <a:gd name="connsiteY39" fmla="*/ 1347931 h 3357575"/>
                <a:gd name="connsiteX40" fmla="*/ 168805 w 1761754"/>
                <a:gd name="connsiteY40" fmla="*/ 1049347 h 3357575"/>
                <a:gd name="connsiteX41" fmla="*/ 233638 w 1761754"/>
                <a:gd name="connsiteY41" fmla="*/ 925855 h 3357575"/>
                <a:gd name="connsiteX42" fmla="*/ 292737 w 1761754"/>
                <a:gd name="connsiteY42" fmla="*/ 695633 h 3357575"/>
                <a:gd name="connsiteX43" fmla="*/ 292737 w 1761754"/>
                <a:gd name="connsiteY43" fmla="*/ 692104 h 3357575"/>
                <a:gd name="connsiteX44" fmla="*/ 396822 w 1761754"/>
                <a:gd name="connsiteY44" fmla="*/ 527596 h 3357575"/>
                <a:gd name="connsiteX45" fmla="*/ 570592 w 1761754"/>
                <a:gd name="connsiteY45" fmla="*/ 478200 h 3357575"/>
                <a:gd name="connsiteX46" fmla="*/ 596613 w 1761754"/>
                <a:gd name="connsiteY46" fmla="*/ 481728 h 3357575"/>
                <a:gd name="connsiteX47" fmla="*/ 602788 w 1761754"/>
                <a:gd name="connsiteY47" fmla="*/ 482610 h 3357575"/>
                <a:gd name="connsiteX48" fmla="*/ 611168 w 1761754"/>
                <a:gd name="connsiteY48" fmla="*/ 434978 h 3357575"/>
                <a:gd name="connsiteX49" fmla="*/ 577208 w 1761754"/>
                <a:gd name="connsiteY49" fmla="*/ 409839 h 3357575"/>
                <a:gd name="connsiteX50" fmla="*/ 527370 w 1761754"/>
                <a:gd name="connsiteY50" fmla="*/ 366176 h 3357575"/>
                <a:gd name="connsiteX51" fmla="*/ 524724 w 1761754"/>
                <a:gd name="connsiteY51" fmla="*/ 333539 h 3357575"/>
                <a:gd name="connsiteX52" fmla="*/ 534868 w 1761754"/>
                <a:gd name="connsiteY52" fmla="*/ 221074 h 3357575"/>
                <a:gd name="connsiteX53" fmla="*/ 529575 w 1761754"/>
                <a:gd name="connsiteY53" fmla="*/ 172559 h 3357575"/>
                <a:gd name="connsiteX54" fmla="*/ 575885 w 1761754"/>
                <a:gd name="connsiteY54" fmla="*/ 71120 h 3357575"/>
                <a:gd name="connsiteX55" fmla="*/ 704227 w 1761754"/>
                <a:gd name="connsiteY55" fmla="*/ 2318 h 3357575"/>
                <a:gd name="connsiteX56" fmla="*/ 889023 w 1761754"/>
                <a:gd name="connsiteY56" fmla="*/ 113460 h 3357575"/>
                <a:gd name="connsiteX57" fmla="*/ 914162 w 1761754"/>
                <a:gd name="connsiteY57" fmla="*/ 346770 h 3357575"/>
                <a:gd name="connsiteX58" fmla="*/ 893433 w 1761754"/>
                <a:gd name="connsiteY58" fmla="*/ 438506 h 3357575"/>
                <a:gd name="connsiteX59" fmla="*/ 906664 w 1761754"/>
                <a:gd name="connsiteY59" fmla="*/ 461440 h 3357575"/>
                <a:gd name="connsiteX60" fmla="*/ 1169524 w 1761754"/>
                <a:gd name="connsiteY60" fmla="*/ 565526 h 3357575"/>
                <a:gd name="connsiteX61" fmla="*/ 1242296 w 1761754"/>
                <a:gd name="connsiteY61" fmla="*/ 641385 h 3357575"/>
                <a:gd name="connsiteX62" fmla="*/ 1378136 w 1761754"/>
                <a:gd name="connsiteY62" fmla="*/ 937763 h 3357575"/>
                <a:gd name="connsiteX63" fmla="*/ 1597774 w 1761754"/>
                <a:gd name="connsiteY63" fmla="*/ 1321909 h 3357575"/>
                <a:gd name="connsiteX64" fmla="*/ 1613651 w 1761754"/>
                <a:gd name="connsiteY64" fmla="*/ 1379244 h 3357575"/>
                <a:gd name="connsiteX65" fmla="*/ 1678043 w 1761754"/>
                <a:gd name="connsiteY65" fmla="*/ 1372629 h 3357575"/>
                <a:gd name="connsiteX66" fmla="*/ 1708034 w 1761754"/>
                <a:gd name="connsiteY66" fmla="*/ 1366454 h 3357575"/>
                <a:gd name="connsiteX67" fmla="*/ 1711121 w 1761754"/>
                <a:gd name="connsiteY67" fmla="*/ 1365131 h 3357575"/>
                <a:gd name="connsiteX68" fmla="*/ 1751697 w 1761754"/>
                <a:gd name="connsiteY68" fmla="*/ 1384537 h 3357575"/>
                <a:gd name="connsiteX69" fmla="*/ 1753461 w 1761754"/>
                <a:gd name="connsiteY69" fmla="*/ 1398650 h 3357575"/>
                <a:gd name="connsiteX70" fmla="*/ 1749933 w 1761754"/>
                <a:gd name="connsiteY70" fmla="*/ 1478037 h 3357575"/>
                <a:gd name="connsiteX71" fmla="*/ 1727881 w 1761754"/>
                <a:gd name="connsiteY71" fmla="*/ 1538901 h 3357575"/>
                <a:gd name="connsiteX72" fmla="*/ 1685541 w 1761754"/>
                <a:gd name="connsiteY72" fmla="*/ 1563599 h 3357575"/>
                <a:gd name="connsiteX73" fmla="*/ 1639231 w 1761754"/>
                <a:gd name="connsiteY73" fmla="*/ 1548163 h 3357575"/>
                <a:gd name="connsiteX74" fmla="*/ 1602625 w 1761754"/>
                <a:gd name="connsiteY74" fmla="*/ 1525228 h 3357575"/>
                <a:gd name="connsiteX75" fmla="*/ 1587189 w 1761754"/>
                <a:gd name="connsiteY75" fmla="*/ 1530080 h 3357575"/>
                <a:gd name="connsiteX76" fmla="*/ 1580132 w 1761754"/>
                <a:gd name="connsiteY76" fmla="*/ 1556542 h 3357575"/>
                <a:gd name="connsiteX77" fmla="*/ 1549700 w 1761754"/>
                <a:gd name="connsiteY77" fmla="*/ 1571538 h 3357575"/>
                <a:gd name="connsiteX78" fmla="*/ 1496335 w 1761754"/>
                <a:gd name="connsiteY78" fmla="*/ 1528757 h 3357575"/>
                <a:gd name="connsiteX79" fmla="*/ 1415183 w 1761754"/>
                <a:gd name="connsiteY79" fmla="*/ 1418938 h 3357575"/>
                <a:gd name="connsiteX80" fmla="*/ 1309775 w 1761754"/>
                <a:gd name="connsiteY80" fmla="*/ 1264133 h 3357575"/>
                <a:gd name="connsiteX81" fmla="*/ 1289928 w 1761754"/>
                <a:gd name="connsiteY81" fmla="*/ 1240317 h 3357575"/>
                <a:gd name="connsiteX82" fmla="*/ 1193340 w 1761754"/>
                <a:gd name="connsiteY82" fmla="*/ 1095215 h 3357575"/>
                <a:gd name="connsiteX83" fmla="*/ 1110425 w 1761754"/>
                <a:gd name="connsiteY83" fmla="*/ 921445 h 3357575"/>
                <a:gd name="connsiteX84" fmla="*/ 1096753 w 1761754"/>
                <a:gd name="connsiteY84" fmla="*/ 894541 h 3357575"/>
                <a:gd name="connsiteX85" fmla="*/ 1105132 w 1761754"/>
                <a:gd name="connsiteY85" fmla="*/ 1015386 h 3357575"/>
                <a:gd name="connsiteX86" fmla="*/ 1112189 w 1761754"/>
                <a:gd name="connsiteY86" fmla="*/ 1204152 h 3357575"/>
                <a:gd name="connsiteX87" fmla="*/ 1122774 w 1761754"/>
                <a:gd name="connsiteY87" fmla="*/ 1365131 h 3357575"/>
                <a:gd name="connsiteX88" fmla="*/ 1149236 w 1761754"/>
                <a:gd name="connsiteY88" fmla="*/ 1451134 h 3357575"/>
                <a:gd name="connsiteX89" fmla="*/ 1177463 w 1761754"/>
                <a:gd name="connsiteY89" fmla="*/ 1538901 h 3357575"/>
                <a:gd name="connsiteX90" fmla="*/ 1189812 w 1761754"/>
                <a:gd name="connsiteY90" fmla="*/ 1566686 h 3357575"/>
                <a:gd name="connsiteX91" fmla="*/ 1390485 w 1761754"/>
                <a:gd name="connsiteY91" fmla="*/ 1889086 h 3357575"/>
                <a:gd name="connsiteX92" fmla="*/ 1433707 w 1761754"/>
                <a:gd name="connsiteY92" fmla="*/ 1964945 h 3357575"/>
                <a:gd name="connsiteX93" fmla="*/ 1479134 w 1761754"/>
                <a:gd name="connsiteY93" fmla="*/ 2135186 h 3357575"/>
                <a:gd name="connsiteX94" fmla="*/ 1496335 w 1761754"/>
                <a:gd name="connsiteY94" fmla="*/ 2416129 h 3357575"/>
                <a:gd name="connsiteX95" fmla="*/ 1499863 w 1761754"/>
                <a:gd name="connsiteY95" fmla="*/ 2517568 h 3357575"/>
                <a:gd name="connsiteX96" fmla="*/ 1503832 w 1761754"/>
                <a:gd name="connsiteY96" fmla="*/ 2717359 h 3357575"/>
                <a:gd name="connsiteX97" fmla="*/ 1484427 w 1761754"/>
                <a:gd name="connsiteY97" fmla="*/ 3003153 h 3357575"/>
                <a:gd name="connsiteX98" fmla="*/ 1481339 w 1761754"/>
                <a:gd name="connsiteY98" fmla="*/ 3037554 h 3357575"/>
                <a:gd name="connsiteX99" fmla="*/ 1495452 w 1761754"/>
                <a:gd name="connsiteY99" fmla="*/ 3109443 h 3357575"/>
                <a:gd name="connsiteX100" fmla="*/ 1514417 w 1761754"/>
                <a:gd name="connsiteY100" fmla="*/ 3135906 h 3357575"/>
                <a:gd name="connsiteX101" fmla="*/ 1619385 w 1761754"/>
                <a:gd name="connsiteY101" fmla="*/ 3215734 h 3357575"/>
                <a:gd name="connsiteX102" fmla="*/ 1667017 w 1761754"/>
                <a:gd name="connsiteY102" fmla="*/ 3225437 h 3357575"/>
                <a:gd name="connsiteX103" fmla="*/ 1720383 w 1761754"/>
                <a:gd name="connsiteY103" fmla="*/ 3251899 h 3357575"/>
                <a:gd name="connsiteX104" fmla="*/ 1752138 w 1761754"/>
                <a:gd name="connsiteY104" fmla="*/ 3293798 h 3357575"/>
                <a:gd name="connsiteX105" fmla="*/ 1741553 w 1761754"/>
                <a:gd name="connsiteY105" fmla="*/ 3331286 h 3357575"/>
                <a:gd name="connsiteX106" fmla="*/ 1719060 w 1761754"/>
                <a:gd name="connsiteY106" fmla="*/ 3337902 h 3357575"/>
                <a:gd name="connsiteX107" fmla="*/ 1631734 w 1761754"/>
                <a:gd name="connsiteY107" fmla="*/ 3355103 h 3357575"/>
                <a:gd name="connsiteX108" fmla="*/ 1568665 w 1761754"/>
                <a:gd name="connsiteY108" fmla="*/ 3352897 h 3357575"/>
                <a:gd name="connsiteX109" fmla="*/ 1255086 w 1761754"/>
                <a:gd name="connsiteY109" fmla="*/ 3286300 h 3357575"/>
                <a:gd name="connsiteX110" fmla="*/ 1187166 w 1761754"/>
                <a:gd name="connsiteY110" fmla="*/ 3255869 h 3357575"/>
                <a:gd name="connsiteX111" fmla="*/ 1151001 w 1761754"/>
                <a:gd name="connsiteY111" fmla="*/ 3177364 h 3357575"/>
                <a:gd name="connsiteX112" fmla="*/ 1157616 w 1761754"/>
                <a:gd name="connsiteY112" fmla="*/ 3150901 h 3357575"/>
                <a:gd name="connsiteX113" fmla="*/ 1159821 w 1761754"/>
                <a:gd name="connsiteY113" fmla="*/ 3113854 h 3357575"/>
                <a:gd name="connsiteX114" fmla="*/ 1163791 w 1761754"/>
                <a:gd name="connsiteY114" fmla="*/ 3078130 h 3357575"/>
                <a:gd name="connsiteX115" fmla="*/ 1173053 w 1761754"/>
                <a:gd name="connsiteY115" fmla="*/ 3045052 h 3357575"/>
                <a:gd name="connsiteX116" fmla="*/ 1216274 w 1761754"/>
                <a:gd name="connsiteY116" fmla="*/ 2779546 h 3357575"/>
                <a:gd name="connsiteX117" fmla="*/ 1240532 w 1761754"/>
                <a:gd name="connsiteY117" fmla="*/ 2566524 h 3357575"/>
                <a:gd name="connsiteX118" fmla="*/ 1229064 w 1761754"/>
                <a:gd name="connsiteY118" fmla="*/ 2439945 h 3357575"/>
                <a:gd name="connsiteX119" fmla="*/ 1100281 w 1761754"/>
                <a:gd name="connsiteY119" fmla="*/ 2100344 h 3357575"/>
                <a:gd name="connsiteX120" fmla="*/ 1060587 w 1761754"/>
                <a:gd name="connsiteY120" fmla="*/ 2020516 h 3357575"/>
                <a:gd name="connsiteX121" fmla="*/ 1023099 w 1761754"/>
                <a:gd name="connsiteY121" fmla="*/ 1976853 h 3357575"/>
                <a:gd name="connsiteX122" fmla="*/ 921219 w 1761754"/>
                <a:gd name="connsiteY122" fmla="*/ 1878501 h 3357575"/>
                <a:gd name="connsiteX123" fmla="*/ 860796 w 1761754"/>
                <a:gd name="connsiteY123" fmla="*/ 1826018 h 3357575"/>
                <a:gd name="connsiteX124" fmla="*/ 842714 w 1761754"/>
                <a:gd name="connsiteY124" fmla="*/ 1814109 h 3357575"/>
                <a:gd name="connsiteX125" fmla="*/ 779204 w 1761754"/>
                <a:gd name="connsiteY125" fmla="*/ 1829105 h 3357575"/>
                <a:gd name="connsiteX126" fmla="*/ 704227 w 1761754"/>
                <a:gd name="connsiteY126" fmla="*/ 1970238 h 3357575"/>
                <a:gd name="connsiteX127" fmla="*/ 584705 w 1761754"/>
                <a:gd name="connsiteY127" fmla="*/ 2262647 h 3357575"/>
                <a:gd name="connsiteX128" fmla="*/ 559125 w 1761754"/>
                <a:gd name="connsiteY128" fmla="*/ 2366732 h 3357575"/>
                <a:gd name="connsiteX129" fmla="*/ 489882 w 1761754"/>
                <a:gd name="connsiteY129" fmla="*/ 2574462 h 3357575"/>
                <a:gd name="connsiteX130" fmla="*/ 431223 w 1761754"/>
                <a:gd name="connsiteY130" fmla="*/ 2738529 h 3357575"/>
                <a:gd name="connsiteX131" fmla="*/ 369037 w 1761754"/>
                <a:gd name="connsiteY131" fmla="*/ 2964341 h 3357575"/>
                <a:gd name="connsiteX132" fmla="*/ 358893 w 1761754"/>
                <a:gd name="connsiteY132" fmla="*/ 3039759 h 3357575"/>
                <a:gd name="connsiteX133" fmla="*/ 334195 w 1761754"/>
                <a:gd name="connsiteY133" fmla="*/ 3057842 h 3357575"/>
                <a:gd name="connsiteX134" fmla="*/ 316553 w 1761754"/>
                <a:gd name="connsiteY134" fmla="*/ 3078130 h 3357575"/>
                <a:gd name="connsiteX135" fmla="*/ 329343 w 1761754"/>
                <a:gd name="connsiteY135" fmla="*/ 3152224 h 3357575"/>
                <a:gd name="connsiteX136" fmla="*/ 349190 w 1761754"/>
                <a:gd name="connsiteY136" fmla="*/ 3200739 h 3357575"/>
                <a:gd name="connsiteX137" fmla="*/ 322287 w 1761754"/>
                <a:gd name="connsiteY137" fmla="*/ 3239991 h 3357575"/>
                <a:gd name="connsiteX138" fmla="*/ 179390 w 1761754"/>
                <a:gd name="connsiteY138" fmla="*/ 3251017 h 3357575"/>
                <a:gd name="connsiteX139" fmla="*/ 143666 w 1761754"/>
                <a:gd name="connsiteY139" fmla="*/ 3245725 h 3357575"/>
                <a:gd name="connsiteX140" fmla="*/ 109264 w 1761754"/>
                <a:gd name="connsiteY140" fmla="*/ 3207795 h 3357575"/>
                <a:gd name="connsiteX141" fmla="*/ 97356 w 1761754"/>
                <a:gd name="connsiteY141" fmla="*/ 3147373 h 3357575"/>
                <a:gd name="connsiteX142" fmla="*/ 151163 w 1761754"/>
                <a:gd name="connsiteY142" fmla="*/ 3036672 h 3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761754" h="3357575">
                  <a:moveTo>
                    <a:pt x="151163" y="3036672"/>
                  </a:moveTo>
                  <a:cubicBezTo>
                    <a:pt x="152486" y="3035349"/>
                    <a:pt x="153809" y="3034026"/>
                    <a:pt x="154692" y="3032702"/>
                  </a:cubicBezTo>
                  <a:cubicBezTo>
                    <a:pt x="166600" y="3011974"/>
                    <a:pt x="166600" y="3011974"/>
                    <a:pt x="144989" y="3001830"/>
                  </a:cubicBezTo>
                  <a:cubicBezTo>
                    <a:pt x="131316" y="2995214"/>
                    <a:pt x="118085" y="2988598"/>
                    <a:pt x="106177" y="2978455"/>
                  </a:cubicBezTo>
                  <a:cubicBezTo>
                    <a:pt x="93387" y="2967429"/>
                    <a:pt x="88977" y="2954639"/>
                    <a:pt x="95592" y="2938320"/>
                  </a:cubicBezTo>
                  <a:cubicBezTo>
                    <a:pt x="118967" y="2880544"/>
                    <a:pt x="140578" y="2822327"/>
                    <a:pt x="164394" y="2764550"/>
                  </a:cubicBezTo>
                  <a:cubicBezTo>
                    <a:pt x="196149" y="2687810"/>
                    <a:pt x="207616" y="2606217"/>
                    <a:pt x="223494" y="2525948"/>
                  </a:cubicBezTo>
                  <a:cubicBezTo>
                    <a:pt x="244223" y="2420980"/>
                    <a:pt x="272890" y="2317777"/>
                    <a:pt x="305527" y="2215897"/>
                  </a:cubicBezTo>
                  <a:cubicBezTo>
                    <a:pt x="319640" y="2171793"/>
                    <a:pt x="320081" y="2125043"/>
                    <a:pt x="321405" y="2079175"/>
                  </a:cubicBezTo>
                  <a:cubicBezTo>
                    <a:pt x="324051" y="1996259"/>
                    <a:pt x="324051" y="1913343"/>
                    <a:pt x="328902" y="1830428"/>
                  </a:cubicBezTo>
                  <a:cubicBezTo>
                    <a:pt x="335077" y="1727225"/>
                    <a:pt x="346985" y="1624462"/>
                    <a:pt x="365068" y="1522141"/>
                  </a:cubicBezTo>
                  <a:cubicBezTo>
                    <a:pt x="367273" y="1508910"/>
                    <a:pt x="367273" y="1497443"/>
                    <a:pt x="356247" y="1488181"/>
                  </a:cubicBezTo>
                  <a:cubicBezTo>
                    <a:pt x="345221" y="1478919"/>
                    <a:pt x="346544" y="1469216"/>
                    <a:pt x="353600" y="1457749"/>
                  </a:cubicBezTo>
                  <a:cubicBezTo>
                    <a:pt x="418433" y="1355428"/>
                    <a:pt x="446219" y="1239876"/>
                    <a:pt x="461214" y="1122118"/>
                  </a:cubicBezTo>
                  <a:cubicBezTo>
                    <a:pt x="468271" y="1068752"/>
                    <a:pt x="448424" y="1014945"/>
                    <a:pt x="428136" y="964667"/>
                  </a:cubicBezTo>
                  <a:cubicBezTo>
                    <a:pt x="419315" y="966872"/>
                    <a:pt x="417992" y="972606"/>
                    <a:pt x="415346" y="977016"/>
                  </a:cubicBezTo>
                  <a:cubicBezTo>
                    <a:pt x="402115" y="997745"/>
                    <a:pt x="389325" y="1019356"/>
                    <a:pt x="376094" y="1040085"/>
                  </a:cubicBezTo>
                  <a:cubicBezTo>
                    <a:pt x="344780" y="1088158"/>
                    <a:pt x="330225" y="1141083"/>
                    <a:pt x="320964" y="1197536"/>
                  </a:cubicBezTo>
                  <a:cubicBezTo>
                    <a:pt x="309055" y="1269866"/>
                    <a:pt x="288327" y="1339992"/>
                    <a:pt x="263628" y="1409235"/>
                  </a:cubicBezTo>
                  <a:cubicBezTo>
                    <a:pt x="260541" y="1417615"/>
                    <a:pt x="256572" y="1425994"/>
                    <a:pt x="253484" y="1434374"/>
                  </a:cubicBezTo>
                  <a:cubicBezTo>
                    <a:pt x="248633" y="1447606"/>
                    <a:pt x="240694" y="1447606"/>
                    <a:pt x="231432" y="1440108"/>
                  </a:cubicBezTo>
                  <a:cubicBezTo>
                    <a:pt x="220847" y="1432169"/>
                    <a:pt x="209821" y="1424671"/>
                    <a:pt x="199678" y="1415851"/>
                  </a:cubicBezTo>
                  <a:cubicBezTo>
                    <a:pt x="190416" y="1407471"/>
                    <a:pt x="187328" y="1411881"/>
                    <a:pt x="184241" y="1421143"/>
                  </a:cubicBezTo>
                  <a:cubicBezTo>
                    <a:pt x="176744" y="1445400"/>
                    <a:pt x="173215" y="1470540"/>
                    <a:pt x="168805" y="1495679"/>
                  </a:cubicBezTo>
                  <a:cubicBezTo>
                    <a:pt x="163071" y="1528757"/>
                    <a:pt x="153368" y="1560512"/>
                    <a:pt x="138814" y="1590502"/>
                  </a:cubicBezTo>
                  <a:cubicBezTo>
                    <a:pt x="136168" y="1596236"/>
                    <a:pt x="133081" y="1605498"/>
                    <a:pt x="126465" y="1604616"/>
                  </a:cubicBezTo>
                  <a:cubicBezTo>
                    <a:pt x="118085" y="1603293"/>
                    <a:pt x="122055" y="1593590"/>
                    <a:pt x="121173" y="1587856"/>
                  </a:cubicBezTo>
                  <a:cubicBezTo>
                    <a:pt x="118526" y="1569774"/>
                    <a:pt x="116762" y="1551691"/>
                    <a:pt x="114998" y="1533608"/>
                  </a:cubicBezTo>
                  <a:cubicBezTo>
                    <a:pt x="113675" y="1519054"/>
                    <a:pt x="106177" y="1520377"/>
                    <a:pt x="96474" y="1525670"/>
                  </a:cubicBezTo>
                  <a:cubicBezTo>
                    <a:pt x="87653" y="1530521"/>
                    <a:pt x="81920" y="1538019"/>
                    <a:pt x="77069" y="1546839"/>
                  </a:cubicBezTo>
                  <a:cubicBezTo>
                    <a:pt x="63396" y="1571979"/>
                    <a:pt x="61632" y="1599764"/>
                    <a:pt x="60750" y="1627991"/>
                  </a:cubicBezTo>
                  <a:cubicBezTo>
                    <a:pt x="60750" y="1635930"/>
                    <a:pt x="66043" y="1642545"/>
                    <a:pt x="71776" y="1648279"/>
                  </a:cubicBezTo>
                  <a:cubicBezTo>
                    <a:pt x="77069" y="1654012"/>
                    <a:pt x="80156" y="1661069"/>
                    <a:pt x="74422" y="1667684"/>
                  </a:cubicBezTo>
                  <a:cubicBezTo>
                    <a:pt x="68689" y="1674741"/>
                    <a:pt x="60309" y="1673859"/>
                    <a:pt x="52811" y="1670331"/>
                  </a:cubicBezTo>
                  <a:cubicBezTo>
                    <a:pt x="3415" y="1644750"/>
                    <a:pt x="-15109" y="1579035"/>
                    <a:pt x="13559" y="1530521"/>
                  </a:cubicBezTo>
                  <a:cubicBezTo>
                    <a:pt x="31200" y="1500530"/>
                    <a:pt x="50165" y="1470981"/>
                    <a:pt x="68248" y="1440990"/>
                  </a:cubicBezTo>
                  <a:cubicBezTo>
                    <a:pt x="73981" y="1431287"/>
                    <a:pt x="79274" y="1421143"/>
                    <a:pt x="84566" y="1410999"/>
                  </a:cubicBezTo>
                  <a:cubicBezTo>
                    <a:pt x="80597" y="1405707"/>
                    <a:pt x="77951" y="1410117"/>
                    <a:pt x="75304" y="1410999"/>
                  </a:cubicBezTo>
                  <a:cubicBezTo>
                    <a:pt x="63396" y="1414968"/>
                    <a:pt x="58545" y="1409235"/>
                    <a:pt x="60750" y="1398650"/>
                  </a:cubicBezTo>
                  <a:cubicBezTo>
                    <a:pt x="64278" y="1381450"/>
                    <a:pt x="68689" y="1364690"/>
                    <a:pt x="73540" y="1347931"/>
                  </a:cubicBezTo>
                  <a:cubicBezTo>
                    <a:pt x="103090" y="1247814"/>
                    <a:pt x="134845" y="1148139"/>
                    <a:pt x="168805" y="1049347"/>
                  </a:cubicBezTo>
                  <a:cubicBezTo>
                    <a:pt x="184241" y="1004801"/>
                    <a:pt x="210263" y="966431"/>
                    <a:pt x="233638" y="925855"/>
                  </a:cubicBezTo>
                  <a:cubicBezTo>
                    <a:pt x="274654" y="854407"/>
                    <a:pt x="298029" y="778989"/>
                    <a:pt x="292737" y="695633"/>
                  </a:cubicBezTo>
                  <a:cubicBezTo>
                    <a:pt x="292737" y="694309"/>
                    <a:pt x="292737" y="692986"/>
                    <a:pt x="292737" y="692104"/>
                  </a:cubicBezTo>
                  <a:cubicBezTo>
                    <a:pt x="282593" y="608748"/>
                    <a:pt x="322728" y="557587"/>
                    <a:pt x="396822" y="527596"/>
                  </a:cubicBezTo>
                  <a:cubicBezTo>
                    <a:pt x="452834" y="504662"/>
                    <a:pt x="509729" y="484374"/>
                    <a:pt x="570592" y="478200"/>
                  </a:cubicBezTo>
                  <a:cubicBezTo>
                    <a:pt x="579413" y="477318"/>
                    <a:pt x="588675" y="475113"/>
                    <a:pt x="596613" y="481728"/>
                  </a:cubicBezTo>
                  <a:cubicBezTo>
                    <a:pt x="598819" y="483492"/>
                    <a:pt x="600583" y="483934"/>
                    <a:pt x="602788" y="482610"/>
                  </a:cubicBezTo>
                  <a:cubicBezTo>
                    <a:pt x="614696" y="475995"/>
                    <a:pt x="619989" y="446004"/>
                    <a:pt x="611168" y="434978"/>
                  </a:cubicBezTo>
                  <a:cubicBezTo>
                    <a:pt x="601906" y="423511"/>
                    <a:pt x="591762" y="415131"/>
                    <a:pt x="577208" y="409839"/>
                  </a:cubicBezTo>
                  <a:cubicBezTo>
                    <a:pt x="556038" y="401900"/>
                    <a:pt x="540160" y="385582"/>
                    <a:pt x="527370" y="366176"/>
                  </a:cubicBezTo>
                  <a:cubicBezTo>
                    <a:pt x="520755" y="356032"/>
                    <a:pt x="518549" y="345447"/>
                    <a:pt x="524724" y="333539"/>
                  </a:cubicBezTo>
                  <a:cubicBezTo>
                    <a:pt x="542807" y="297374"/>
                    <a:pt x="546776" y="260326"/>
                    <a:pt x="534868" y="221074"/>
                  </a:cubicBezTo>
                  <a:cubicBezTo>
                    <a:pt x="530016" y="205637"/>
                    <a:pt x="529575" y="188878"/>
                    <a:pt x="529575" y="172559"/>
                  </a:cubicBezTo>
                  <a:cubicBezTo>
                    <a:pt x="529134" y="131543"/>
                    <a:pt x="541924" y="97142"/>
                    <a:pt x="575885" y="71120"/>
                  </a:cubicBezTo>
                  <a:cubicBezTo>
                    <a:pt x="614696" y="41130"/>
                    <a:pt x="654831" y="12021"/>
                    <a:pt x="704227" y="2318"/>
                  </a:cubicBezTo>
                  <a:cubicBezTo>
                    <a:pt x="775676" y="-12236"/>
                    <a:pt x="868735" y="43776"/>
                    <a:pt x="889023" y="113460"/>
                  </a:cubicBezTo>
                  <a:cubicBezTo>
                    <a:pt x="911075" y="189760"/>
                    <a:pt x="922542" y="267383"/>
                    <a:pt x="914162" y="346770"/>
                  </a:cubicBezTo>
                  <a:cubicBezTo>
                    <a:pt x="910634" y="377643"/>
                    <a:pt x="901372" y="408075"/>
                    <a:pt x="893433" y="438506"/>
                  </a:cubicBezTo>
                  <a:cubicBezTo>
                    <a:pt x="889905" y="452179"/>
                    <a:pt x="893874" y="457030"/>
                    <a:pt x="906664" y="461440"/>
                  </a:cubicBezTo>
                  <a:cubicBezTo>
                    <a:pt x="995754" y="492754"/>
                    <a:pt x="1083962" y="524950"/>
                    <a:pt x="1169524" y="565526"/>
                  </a:cubicBezTo>
                  <a:cubicBezTo>
                    <a:pt x="1204366" y="581844"/>
                    <a:pt x="1226859" y="605660"/>
                    <a:pt x="1242296" y="641385"/>
                  </a:cubicBezTo>
                  <a:cubicBezTo>
                    <a:pt x="1285077" y="741501"/>
                    <a:pt x="1321242" y="845145"/>
                    <a:pt x="1378136" y="937763"/>
                  </a:cubicBezTo>
                  <a:cubicBezTo>
                    <a:pt x="1455759" y="1063460"/>
                    <a:pt x="1523679" y="1194449"/>
                    <a:pt x="1597774" y="1321909"/>
                  </a:cubicBezTo>
                  <a:cubicBezTo>
                    <a:pt x="1607477" y="1338228"/>
                    <a:pt x="1626441" y="1351459"/>
                    <a:pt x="1613651" y="1379244"/>
                  </a:cubicBezTo>
                  <a:cubicBezTo>
                    <a:pt x="1637467" y="1363808"/>
                    <a:pt x="1656873" y="1362926"/>
                    <a:pt x="1678043" y="1372629"/>
                  </a:cubicBezTo>
                  <a:cubicBezTo>
                    <a:pt x="1687305" y="1376598"/>
                    <a:pt x="1699654" y="1376598"/>
                    <a:pt x="1708034" y="1366454"/>
                  </a:cubicBezTo>
                  <a:cubicBezTo>
                    <a:pt x="1708916" y="1366013"/>
                    <a:pt x="1710239" y="1365572"/>
                    <a:pt x="1711121" y="1365131"/>
                  </a:cubicBezTo>
                  <a:cubicBezTo>
                    <a:pt x="1738907" y="1352782"/>
                    <a:pt x="1744640" y="1355869"/>
                    <a:pt x="1751697" y="1384537"/>
                  </a:cubicBezTo>
                  <a:cubicBezTo>
                    <a:pt x="1752579" y="1389388"/>
                    <a:pt x="1751256" y="1394681"/>
                    <a:pt x="1753461" y="1398650"/>
                  </a:cubicBezTo>
                  <a:cubicBezTo>
                    <a:pt x="1767574" y="1425994"/>
                    <a:pt x="1761841" y="1451575"/>
                    <a:pt x="1749933" y="1478037"/>
                  </a:cubicBezTo>
                  <a:cubicBezTo>
                    <a:pt x="1741112" y="1497443"/>
                    <a:pt x="1738465" y="1519495"/>
                    <a:pt x="1727881" y="1538901"/>
                  </a:cubicBezTo>
                  <a:cubicBezTo>
                    <a:pt x="1715972" y="1561835"/>
                    <a:pt x="1711562" y="1564922"/>
                    <a:pt x="1685541" y="1563599"/>
                  </a:cubicBezTo>
                  <a:cubicBezTo>
                    <a:pt x="1670104" y="1558748"/>
                    <a:pt x="1654227" y="1554778"/>
                    <a:pt x="1639231" y="1548163"/>
                  </a:cubicBezTo>
                  <a:cubicBezTo>
                    <a:pt x="1625118" y="1543311"/>
                    <a:pt x="1612769" y="1536696"/>
                    <a:pt x="1602625" y="1525228"/>
                  </a:cubicBezTo>
                  <a:cubicBezTo>
                    <a:pt x="1593804" y="1515085"/>
                    <a:pt x="1589835" y="1520377"/>
                    <a:pt x="1587189" y="1530080"/>
                  </a:cubicBezTo>
                  <a:cubicBezTo>
                    <a:pt x="1584543" y="1538901"/>
                    <a:pt x="1583220" y="1547722"/>
                    <a:pt x="1580132" y="1556542"/>
                  </a:cubicBezTo>
                  <a:cubicBezTo>
                    <a:pt x="1574399" y="1573743"/>
                    <a:pt x="1566460" y="1577712"/>
                    <a:pt x="1549700" y="1571538"/>
                  </a:cubicBezTo>
                  <a:cubicBezTo>
                    <a:pt x="1527648" y="1563158"/>
                    <a:pt x="1510889" y="1546839"/>
                    <a:pt x="1496335" y="1528757"/>
                  </a:cubicBezTo>
                  <a:cubicBezTo>
                    <a:pt x="1467667" y="1493473"/>
                    <a:pt x="1441205" y="1456426"/>
                    <a:pt x="1415183" y="1418938"/>
                  </a:cubicBezTo>
                  <a:cubicBezTo>
                    <a:pt x="1379900" y="1367777"/>
                    <a:pt x="1346381" y="1314853"/>
                    <a:pt x="1309775" y="1264133"/>
                  </a:cubicBezTo>
                  <a:cubicBezTo>
                    <a:pt x="1303600" y="1255753"/>
                    <a:pt x="1297867" y="1247373"/>
                    <a:pt x="1289928" y="1240317"/>
                  </a:cubicBezTo>
                  <a:cubicBezTo>
                    <a:pt x="1244942" y="1200182"/>
                    <a:pt x="1215833" y="1150786"/>
                    <a:pt x="1193340" y="1095215"/>
                  </a:cubicBezTo>
                  <a:cubicBezTo>
                    <a:pt x="1169524" y="1035674"/>
                    <a:pt x="1141739" y="977457"/>
                    <a:pt x="1110425" y="921445"/>
                  </a:cubicBezTo>
                  <a:cubicBezTo>
                    <a:pt x="1106014" y="913506"/>
                    <a:pt x="1101604" y="905567"/>
                    <a:pt x="1096753" y="894541"/>
                  </a:cubicBezTo>
                  <a:cubicBezTo>
                    <a:pt x="1097635" y="936881"/>
                    <a:pt x="1100722" y="976134"/>
                    <a:pt x="1105132" y="1015386"/>
                  </a:cubicBezTo>
                  <a:cubicBezTo>
                    <a:pt x="1112189" y="1078014"/>
                    <a:pt x="1110425" y="1141083"/>
                    <a:pt x="1112189" y="1204152"/>
                  </a:cubicBezTo>
                  <a:cubicBezTo>
                    <a:pt x="1113512" y="1257958"/>
                    <a:pt x="1115276" y="1311765"/>
                    <a:pt x="1122774" y="1365131"/>
                  </a:cubicBezTo>
                  <a:cubicBezTo>
                    <a:pt x="1127184" y="1395122"/>
                    <a:pt x="1133800" y="1424671"/>
                    <a:pt x="1149236" y="1451134"/>
                  </a:cubicBezTo>
                  <a:cubicBezTo>
                    <a:pt x="1165114" y="1478037"/>
                    <a:pt x="1174376" y="1507587"/>
                    <a:pt x="1177463" y="1538901"/>
                  </a:cubicBezTo>
                  <a:cubicBezTo>
                    <a:pt x="1178345" y="1549486"/>
                    <a:pt x="1184079" y="1558306"/>
                    <a:pt x="1189812" y="1566686"/>
                  </a:cubicBezTo>
                  <a:cubicBezTo>
                    <a:pt x="1258173" y="1673418"/>
                    <a:pt x="1326975" y="1779708"/>
                    <a:pt x="1390485" y="1889086"/>
                  </a:cubicBezTo>
                  <a:cubicBezTo>
                    <a:pt x="1405039" y="1914226"/>
                    <a:pt x="1418271" y="1940247"/>
                    <a:pt x="1433707" y="1964945"/>
                  </a:cubicBezTo>
                  <a:cubicBezTo>
                    <a:pt x="1465462" y="2017429"/>
                    <a:pt x="1474283" y="2075205"/>
                    <a:pt x="1479134" y="2135186"/>
                  </a:cubicBezTo>
                  <a:cubicBezTo>
                    <a:pt x="1486632" y="2228687"/>
                    <a:pt x="1490601" y="2322187"/>
                    <a:pt x="1496335" y="2416129"/>
                  </a:cubicBezTo>
                  <a:cubicBezTo>
                    <a:pt x="1498540" y="2450089"/>
                    <a:pt x="1498981" y="2484049"/>
                    <a:pt x="1499863" y="2517568"/>
                  </a:cubicBezTo>
                  <a:cubicBezTo>
                    <a:pt x="1501186" y="2584165"/>
                    <a:pt x="1504273" y="2650762"/>
                    <a:pt x="1503832" y="2717359"/>
                  </a:cubicBezTo>
                  <a:cubicBezTo>
                    <a:pt x="1503391" y="2813065"/>
                    <a:pt x="1500745" y="2908770"/>
                    <a:pt x="1484427" y="3003153"/>
                  </a:cubicBezTo>
                  <a:cubicBezTo>
                    <a:pt x="1482662" y="3014620"/>
                    <a:pt x="1483545" y="3026087"/>
                    <a:pt x="1481339" y="3037554"/>
                  </a:cubicBezTo>
                  <a:cubicBezTo>
                    <a:pt x="1476488" y="3063575"/>
                    <a:pt x="1476929" y="3087832"/>
                    <a:pt x="1495452" y="3109443"/>
                  </a:cubicBezTo>
                  <a:cubicBezTo>
                    <a:pt x="1502509" y="3117382"/>
                    <a:pt x="1508684" y="3126644"/>
                    <a:pt x="1514417" y="3135906"/>
                  </a:cubicBezTo>
                  <a:cubicBezTo>
                    <a:pt x="1539556" y="3175599"/>
                    <a:pt x="1576604" y="3199416"/>
                    <a:pt x="1619385" y="3215734"/>
                  </a:cubicBezTo>
                  <a:cubicBezTo>
                    <a:pt x="1634821" y="3221468"/>
                    <a:pt x="1650257" y="3225437"/>
                    <a:pt x="1667017" y="3225437"/>
                  </a:cubicBezTo>
                  <a:cubicBezTo>
                    <a:pt x="1689069" y="3224996"/>
                    <a:pt x="1706711" y="3235140"/>
                    <a:pt x="1720383" y="3251899"/>
                  </a:cubicBezTo>
                  <a:cubicBezTo>
                    <a:pt x="1731409" y="3265572"/>
                    <a:pt x="1741994" y="3279685"/>
                    <a:pt x="1752138" y="3293798"/>
                  </a:cubicBezTo>
                  <a:cubicBezTo>
                    <a:pt x="1764487" y="3310557"/>
                    <a:pt x="1760517" y="3322907"/>
                    <a:pt x="1741553" y="3331286"/>
                  </a:cubicBezTo>
                  <a:cubicBezTo>
                    <a:pt x="1734496" y="3334374"/>
                    <a:pt x="1726557" y="3336138"/>
                    <a:pt x="1719060" y="3337902"/>
                  </a:cubicBezTo>
                  <a:cubicBezTo>
                    <a:pt x="1689951" y="3343635"/>
                    <a:pt x="1660401" y="3346723"/>
                    <a:pt x="1631734" y="3355103"/>
                  </a:cubicBezTo>
                  <a:cubicBezTo>
                    <a:pt x="1611005" y="3360836"/>
                    <a:pt x="1589394" y="3355103"/>
                    <a:pt x="1568665" y="3352897"/>
                  </a:cubicBezTo>
                  <a:cubicBezTo>
                    <a:pt x="1461934" y="3340548"/>
                    <a:pt x="1356525" y="3321583"/>
                    <a:pt x="1255086" y="3286300"/>
                  </a:cubicBezTo>
                  <a:cubicBezTo>
                    <a:pt x="1231711" y="3278362"/>
                    <a:pt x="1208777" y="3268218"/>
                    <a:pt x="1187166" y="3255869"/>
                  </a:cubicBezTo>
                  <a:cubicBezTo>
                    <a:pt x="1153206" y="3236904"/>
                    <a:pt x="1143503" y="3215293"/>
                    <a:pt x="1151001" y="3177364"/>
                  </a:cubicBezTo>
                  <a:cubicBezTo>
                    <a:pt x="1152765" y="3168543"/>
                    <a:pt x="1154529" y="3159281"/>
                    <a:pt x="1157616" y="3150901"/>
                  </a:cubicBezTo>
                  <a:cubicBezTo>
                    <a:pt x="1162467" y="3138552"/>
                    <a:pt x="1164232" y="3127085"/>
                    <a:pt x="1159821" y="3113854"/>
                  </a:cubicBezTo>
                  <a:cubicBezTo>
                    <a:pt x="1155852" y="3101946"/>
                    <a:pt x="1159821" y="3090038"/>
                    <a:pt x="1163791" y="3078130"/>
                  </a:cubicBezTo>
                  <a:cubicBezTo>
                    <a:pt x="1167319" y="3067104"/>
                    <a:pt x="1170406" y="3056078"/>
                    <a:pt x="1173053" y="3045052"/>
                  </a:cubicBezTo>
                  <a:cubicBezTo>
                    <a:pt x="1192017" y="2957285"/>
                    <a:pt x="1204366" y="2868636"/>
                    <a:pt x="1216274" y="2779546"/>
                  </a:cubicBezTo>
                  <a:cubicBezTo>
                    <a:pt x="1225977" y="2708979"/>
                    <a:pt x="1234357" y="2637972"/>
                    <a:pt x="1240532" y="2566524"/>
                  </a:cubicBezTo>
                  <a:cubicBezTo>
                    <a:pt x="1244501" y="2523743"/>
                    <a:pt x="1244942" y="2482285"/>
                    <a:pt x="1229064" y="2439945"/>
                  </a:cubicBezTo>
                  <a:cubicBezTo>
                    <a:pt x="1186725" y="2326598"/>
                    <a:pt x="1149236" y="2211045"/>
                    <a:pt x="1100281" y="2100344"/>
                  </a:cubicBezTo>
                  <a:cubicBezTo>
                    <a:pt x="1088373" y="2073000"/>
                    <a:pt x="1074701" y="2046537"/>
                    <a:pt x="1060587" y="2020516"/>
                  </a:cubicBezTo>
                  <a:cubicBezTo>
                    <a:pt x="1051326" y="2003316"/>
                    <a:pt x="1038535" y="1989202"/>
                    <a:pt x="1023099" y="1976853"/>
                  </a:cubicBezTo>
                  <a:cubicBezTo>
                    <a:pt x="986052" y="1947304"/>
                    <a:pt x="955179" y="1911579"/>
                    <a:pt x="921219" y="1878501"/>
                  </a:cubicBezTo>
                  <a:cubicBezTo>
                    <a:pt x="902254" y="1859978"/>
                    <a:pt x="881966" y="1842336"/>
                    <a:pt x="860796" y="1826018"/>
                  </a:cubicBezTo>
                  <a:cubicBezTo>
                    <a:pt x="855063" y="1821607"/>
                    <a:pt x="848888" y="1817638"/>
                    <a:pt x="842714" y="1814109"/>
                  </a:cubicBezTo>
                  <a:cubicBezTo>
                    <a:pt x="814487" y="1798673"/>
                    <a:pt x="797728" y="1802201"/>
                    <a:pt x="779204" y="1829105"/>
                  </a:cubicBezTo>
                  <a:cubicBezTo>
                    <a:pt x="748772" y="1873209"/>
                    <a:pt x="727161" y="1922164"/>
                    <a:pt x="704227" y="1970238"/>
                  </a:cubicBezTo>
                  <a:cubicBezTo>
                    <a:pt x="659682" y="2065502"/>
                    <a:pt x="619106" y="2162972"/>
                    <a:pt x="584705" y="2262647"/>
                  </a:cubicBezTo>
                  <a:cubicBezTo>
                    <a:pt x="572797" y="2296607"/>
                    <a:pt x="566623" y="2331890"/>
                    <a:pt x="559125" y="2366732"/>
                  </a:cubicBezTo>
                  <a:cubicBezTo>
                    <a:pt x="543248" y="2438181"/>
                    <a:pt x="524283" y="2508747"/>
                    <a:pt x="489882" y="2574462"/>
                  </a:cubicBezTo>
                  <a:cubicBezTo>
                    <a:pt x="462978" y="2626064"/>
                    <a:pt x="448424" y="2682958"/>
                    <a:pt x="431223" y="2738529"/>
                  </a:cubicBezTo>
                  <a:cubicBezTo>
                    <a:pt x="408730" y="2813506"/>
                    <a:pt x="386678" y="2888483"/>
                    <a:pt x="369037" y="2964341"/>
                  </a:cubicBezTo>
                  <a:cubicBezTo>
                    <a:pt x="363303" y="2989481"/>
                    <a:pt x="363303" y="3014620"/>
                    <a:pt x="358893" y="3039759"/>
                  </a:cubicBezTo>
                  <a:cubicBezTo>
                    <a:pt x="354042" y="3050785"/>
                    <a:pt x="346103" y="3057401"/>
                    <a:pt x="334195" y="3057842"/>
                  </a:cubicBezTo>
                  <a:cubicBezTo>
                    <a:pt x="320523" y="3058283"/>
                    <a:pt x="316112" y="3067104"/>
                    <a:pt x="316553" y="3078130"/>
                  </a:cubicBezTo>
                  <a:cubicBezTo>
                    <a:pt x="316994" y="3103269"/>
                    <a:pt x="316553" y="3128849"/>
                    <a:pt x="329343" y="3152224"/>
                  </a:cubicBezTo>
                  <a:cubicBezTo>
                    <a:pt x="337723" y="3167661"/>
                    <a:pt x="345221" y="3183538"/>
                    <a:pt x="349190" y="3200739"/>
                  </a:cubicBezTo>
                  <a:cubicBezTo>
                    <a:pt x="354483" y="3224996"/>
                    <a:pt x="346544" y="3236463"/>
                    <a:pt x="322287" y="3239991"/>
                  </a:cubicBezTo>
                  <a:cubicBezTo>
                    <a:pt x="275095" y="3246607"/>
                    <a:pt x="227463" y="3252781"/>
                    <a:pt x="179390" y="3251017"/>
                  </a:cubicBezTo>
                  <a:cubicBezTo>
                    <a:pt x="167041" y="3250576"/>
                    <a:pt x="155133" y="3249694"/>
                    <a:pt x="143666" y="3245725"/>
                  </a:cubicBezTo>
                  <a:cubicBezTo>
                    <a:pt x="124701" y="3239550"/>
                    <a:pt x="112793" y="3227642"/>
                    <a:pt x="109264" y="3207795"/>
                  </a:cubicBezTo>
                  <a:cubicBezTo>
                    <a:pt x="105736" y="3187508"/>
                    <a:pt x="101326" y="3167661"/>
                    <a:pt x="97356" y="3147373"/>
                  </a:cubicBezTo>
                  <a:cubicBezTo>
                    <a:pt x="92064" y="3106797"/>
                    <a:pt x="105736" y="3068427"/>
                    <a:pt x="151163" y="3036672"/>
                  </a:cubicBezTo>
                  <a:close/>
                </a:path>
              </a:pathLst>
            </a:custGeom>
            <a:solidFill>
              <a:srgbClr val="232021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C23E5E-EECC-49ED-9E9B-5A4F4A9B35F9}"/>
                </a:ext>
              </a:extLst>
            </p:cNvPr>
            <p:cNvSpPr/>
            <p:nvPr/>
          </p:nvSpPr>
          <p:spPr>
            <a:xfrm>
              <a:off x="2247230" y="2515673"/>
              <a:ext cx="2685695" cy="1730535"/>
            </a:xfrm>
            <a:custGeom>
              <a:avLst/>
              <a:gdLst>
                <a:gd name="connsiteX0" fmla="*/ 0 w 1928758"/>
                <a:gd name="connsiteY0" fmla="*/ 1713966 h 1730535"/>
                <a:gd name="connsiteX1" fmla="*/ 348863 w 1928758"/>
                <a:gd name="connsiteY1" fmla="*/ 743237 h 1730535"/>
                <a:gd name="connsiteX2" fmla="*/ 534540 w 1928758"/>
                <a:gd name="connsiteY2" fmla="*/ 382026 h 1730535"/>
                <a:gd name="connsiteX3" fmla="*/ 830478 w 1928758"/>
                <a:gd name="connsiteY3" fmla="*/ 82119 h 1730535"/>
                <a:gd name="connsiteX4" fmla="*/ 1345613 w 1928758"/>
                <a:gd name="connsiteY4" fmla="*/ 23019 h 1730535"/>
                <a:gd name="connsiteX5" fmla="*/ 1654781 w 1928758"/>
                <a:gd name="connsiteY5" fmla="*/ 120048 h 1730535"/>
                <a:gd name="connsiteX6" fmla="*/ 1922493 w 1928758"/>
                <a:gd name="connsiteY6" fmla="*/ 235160 h 1730535"/>
                <a:gd name="connsiteX7" fmla="*/ 1908820 w 1928758"/>
                <a:gd name="connsiteY7" fmla="*/ 259858 h 1730535"/>
                <a:gd name="connsiteX8" fmla="*/ 1695357 w 1928758"/>
                <a:gd name="connsiteY8" fmla="*/ 178706 h 1730535"/>
                <a:gd name="connsiteX9" fmla="*/ 1326207 w 1928758"/>
                <a:gd name="connsiteY9" fmla="*/ 54333 h 1730535"/>
                <a:gd name="connsiteX10" fmla="*/ 926184 w 1928758"/>
                <a:gd name="connsiteY10" fmla="*/ 70652 h 1730535"/>
                <a:gd name="connsiteX11" fmla="*/ 776671 w 1928758"/>
                <a:gd name="connsiteY11" fmla="*/ 154890 h 1730535"/>
                <a:gd name="connsiteX12" fmla="*/ 651857 w 1928758"/>
                <a:gd name="connsiteY12" fmla="*/ 278823 h 1730535"/>
                <a:gd name="connsiteX13" fmla="*/ 512929 w 1928758"/>
                <a:gd name="connsiteY13" fmla="*/ 484788 h 1730535"/>
                <a:gd name="connsiteX14" fmla="*/ 370915 w 1928758"/>
                <a:gd name="connsiteY14" fmla="*/ 772787 h 1730535"/>
                <a:gd name="connsiteX15" fmla="*/ 292851 w 1928758"/>
                <a:gd name="connsiteY15" fmla="*/ 962434 h 1730535"/>
                <a:gd name="connsiteX16" fmla="*/ 181267 w 1928758"/>
                <a:gd name="connsiteY16" fmla="*/ 1267634 h 1730535"/>
                <a:gd name="connsiteX17" fmla="*/ 116876 w 1928758"/>
                <a:gd name="connsiteY17" fmla="*/ 1464337 h 1730535"/>
                <a:gd name="connsiteX18" fmla="*/ 38812 w 1928758"/>
                <a:gd name="connsiteY18" fmla="*/ 1708232 h 1730535"/>
                <a:gd name="connsiteX19" fmla="*/ 31755 w 1928758"/>
                <a:gd name="connsiteY19" fmla="*/ 1724992 h 1730535"/>
                <a:gd name="connsiteX20" fmla="*/ 0 w 1928758"/>
                <a:gd name="connsiteY20" fmla="*/ 1713966 h 1730535"/>
                <a:gd name="connsiteX0" fmla="*/ 0 w 2298248"/>
                <a:gd name="connsiteY0" fmla="*/ 1713966 h 1730535"/>
                <a:gd name="connsiteX1" fmla="*/ 348863 w 2298248"/>
                <a:gd name="connsiteY1" fmla="*/ 743237 h 1730535"/>
                <a:gd name="connsiteX2" fmla="*/ 534540 w 2298248"/>
                <a:gd name="connsiteY2" fmla="*/ 382026 h 1730535"/>
                <a:gd name="connsiteX3" fmla="*/ 830478 w 2298248"/>
                <a:gd name="connsiteY3" fmla="*/ 82119 h 1730535"/>
                <a:gd name="connsiteX4" fmla="*/ 1345613 w 2298248"/>
                <a:gd name="connsiteY4" fmla="*/ 23019 h 1730535"/>
                <a:gd name="connsiteX5" fmla="*/ 1654781 w 2298248"/>
                <a:gd name="connsiteY5" fmla="*/ 120048 h 1730535"/>
                <a:gd name="connsiteX6" fmla="*/ 1922493 w 2298248"/>
                <a:gd name="connsiteY6" fmla="*/ 235160 h 1730535"/>
                <a:gd name="connsiteX7" fmla="*/ 2297708 w 2298248"/>
                <a:gd name="connsiteY7" fmla="*/ 409956 h 1730535"/>
                <a:gd name="connsiteX8" fmla="*/ 1695357 w 2298248"/>
                <a:gd name="connsiteY8" fmla="*/ 178706 h 1730535"/>
                <a:gd name="connsiteX9" fmla="*/ 1326207 w 2298248"/>
                <a:gd name="connsiteY9" fmla="*/ 54333 h 1730535"/>
                <a:gd name="connsiteX10" fmla="*/ 926184 w 2298248"/>
                <a:gd name="connsiteY10" fmla="*/ 70652 h 1730535"/>
                <a:gd name="connsiteX11" fmla="*/ 776671 w 2298248"/>
                <a:gd name="connsiteY11" fmla="*/ 154890 h 1730535"/>
                <a:gd name="connsiteX12" fmla="*/ 651857 w 2298248"/>
                <a:gd name="connsiteY12" fmla="*/ 278823 h 1730535"/>
                <a:gd name="connsiteX13" fmla="*/ 512929 w 2298248"/>
                <a:gd name="connsiteY13" fmla="*/ 484788 h 1730535"/>
                <a:gd name="connsiteX14" fmla="*/ 370915 w 2298248"/>
                <a:gd name="connsiteY14" fmla="*/ 772787 h 1730535"/>
                <a:gd name="connsiteX15" fmla="*/ 292851 w 2298248"/>
                <a:gd name="connsiteY15" fmla="*/ 962434 h 1730535"/>
                <a:gd name="connsiteX16" fmla="*/ 181267 w 2298248"/>
                <a:gd name="connsiteY16" fmla="*/ 1267634 h 1730535"/>
                <a:gd name="connsiteX17" fmla="*/ 116876 w 2298248"/>
                <a:gd name="connsiteY17" fmla="*/ 1464337 h 1730535"/>
                <a:gd name="connsiteX18" fmla="*/ 38812 w 2298248"/>
                <a:gd name="connsiteY18" fmla="*/ 1708232 h 1730535"/>
                <a:gd name="connsiteX19" fmla="*/ 31755 w 2298248"/>
                <a:gd name="connsiteY19" fmla="*/ 1724992 h 1730535"/>
                <a:gd name="connsiteX20" fmla="*/ 0 w 2298248"/>
                <a:gd name="connsiteY20" fmla="*/ 1713966 h 1730535"/>
                <a:gd name="connsiteX0" fmla="*/ 0 w 2352745"/>
                <a:gd name="connsiteY0" fmla="*/ 1713966 h 1730535"/>
                <a:gd name="connsiteX1" fmla="*/ 348863 w 2352745"/>
                <a:gd name="connsiteY1" fmla="*/ 743237 h 1730535"/>
                <a:gd name="connsiteX2" fmla="*/ 534540 w 2352745"/>
                <a:gd name="connsiteY2" fmla="*/ 382026 h 1730535"/>
                <a:gd name="connsiteX3" fmla="*/ 830478 w 2352745"/>
                <a:gd name="connsiteY3" fmla="*/ 82119 h 1730535"/>
                <a:gd name="connsiteX4" fmla="*/ 1345613 w 2352745"/>
                <a:gd name="connsiteY4" fmla="*/ 23019 h 1730535"/>
                <a:gd name="connsiteX5" fmla="*/ 1654781 w 2352745"/>
                <a:gd name="connsiteY5" fmla="*/ 120048 h 1730535"/>
                <a:gd name="connsiteX6" fmla="*/ 2315930 w 2352745"/>
                <a:gd name="connsiteY6" fmla="*/ 403451 h 1730535"/>
                <a:gd name="connsiteX7" fmla="*/ 2297708 w 2352745"/>
                <a:gd name="connsiteY7" fmla="*/ 409956 h 1730535"/>
                <a:gd name="connsiteX8" fmla="*/ 1695357 w 2352745"/>
                <a:gd name="connsiteY8" fmla="*/ 178706 h 1730535"/>
                <a:gd name="connsiteX9" fmla="*/ 1326207 w 2352745"/>
                <a:gd name="connsiteY9" fmla="*/ 54333 h 1730535"/>
                <a:gd name="connsiteX10" fmla="*/ 926184 w 2352745"/>
                <a:gd name="connsiteY10" fmla="*/ 70652 h 1730535"/>
                <a:gd name="connsiteX11" fmla="*/ 776671 w 2352745"/>
                <a:gd name="connsiteY11" fmla="*/ 154890 h 1730535"/>
                <a:gd name="connsiteX12" fmla="*/ 651857 w 2352745"/>
                <a:gd name="connsiteY12" fmla="*/ 278823 h 1730535"/>
                <a:gd name="connsiteX13" fmla="*/ 512929 w 2352745"/>
                <a:gd name="connsiteY13" fmla="*/ 484788 h 1730535"/>
                <a:gd name="connsiteX14" fmla="*/ 370915 w 2352745"/>
                <a:gd name="connsiteY14" fmla="*/ 772787 h 1730535"/>
                <a:gd name="connsiteX15" fmla="*/ 292851 w 2352745"/>
                <a:gd name="connsiteY15" fmla="*/ 962434 h 1730535"/>
                <a:gd name="connsiteX16" fmla="*/ 181267 w 2352745"/>
                <a:gd name="connsiteY16" fmla="*/ 1267634 h 1730535"/>
                <a:gd name="connsiteX17" fmla="*/ 116876 w 2352745"/>
                <a:gd name="connsiteY17" fmla="*/ 1464337 h 1730535"/>
                <a:gd name="connsiteX18" fmla="*/ 38812 w 2352745"/>
                <a:gd name="connsiteY18" fmla="*/ 1708232 h 1730535"/>
                <a:gd name="connsiteX19" fmla="*/ 31755 w 2352745"/>
                <a:gd name="connsiteY19" fmla="*/ 1724992 h 1730535"/>
                <a:gd name="connsiteX20" fmla="*/ 0 w 2352745"/>
                <a:gd name="connsiteY20" fmla="*/ 1713966 h 1730535"/>
                <a:gd name="connsiteX0" fmla="*/ 0 w 2679937"/>
                <a:gd name="connsiteY0" fmla="*/ 1713966 h 1730535"/>
                <a:gd name="connsiteX1" fmla="*/ 348863 w 2679937"/>
                <a:gd name="connsiteY1" fmla="*/ 743237 h 1730535"/>
                <a:gd name="connsiteX2" fmla="*/ 534540 w 2679937"/>
                <a:gd name="connsiteY2" fmla="*/ 382026 h 1730535"/>
                <a:gd name="connsiteX3" fmla="*/ 830478 w 2679937"/>
                <a:gd name="connsiteY3" fmla="*/ 82119 h 1730535"/>
                <a:gd name="connsiteX4" fmla="*/ 1345613 w 2679937"/>
                <a:gd name="connsiteY4" fmla="*/ 23019 h 1730535"/>
                <a:gd name="connsiteX5" fmla="*/ 1654781 w 2679937"/>
                <a:gd name="connsiteY5" fmla="*/ 120048 h 1730535"/>
                <a:gd name="connsiteX6" fmla="*/ 2315930 w 2679937"/>
                <a:gd name="connsiteY6" fmla="*/ 403451 h 1730535"/>
                <a:gd name="connsiteX7" fmla="*/ 2664146 w 2679937"/>
                <a:gd name="connsiteY7" fmla="*/ 560842 h 1730535"/>
                <a:gd name="connsiteX8" fmla="*/ 1695357 w 2679937"/>
                <a:gd name="connsiteY8" fmla="*/ 178706 h 1730535"/>
                <a:gd name="connsiteX9" fmla="*/ 1326207 w 2679937"/>
                <a:gd name="connsiteY9" fmla="*/ 54333 h 1730535"/>
                <a:gd name="connsiteX10" fmla="*/ 926184 w 2679937"/>
                <a:gd name="connsiteY10" fmla="*/ 70652 h 1730535"/>
                <a:gd name="connsiteX11" fmla="*/ 776671 w 2679937"/>
                <a:gd name="connsiteY11" fmla="*/ 154890 h 1730535"/>
                <a:gd name="connsiteX12" fmla="*/ 651857 w 2679937"/>
                <a:gd name="connsiteY12" fmla="*/ 278823 h 1730535"/>
                <a:gd name="connsiteX13" fmla="*/ 512929 w 2679937"/>
                <a:gd name="connsiteY13" fmla="*/ 484788 h 1730535"/>
                <a:gd name="connsiteX14" fmla="*/ 370915 w 2679937"/>
                <a:gd name="connsiteY14" fmla="*/ 772787 h 1730535"/>
                <a:gd name="connsiteX15" fmla="*/ 292851 w 2679937"/>
                <a:gd name="connsiteY15" fmla="*/ 962434 h 1730535"/>
                <a:gd name="connsiteX16" fmla="*/ 181267 w 2679937"/>
                <a:gd name="connsiteY16" fmla="*/ 1267634 h 1730535"/>
                <a:gd name="connsiteX17" fmla="*/ 116876 w 2679937"/>
                <a:gd name="connsiteY17" fmla="*/ 1464337 h 1730535"/>
                <a:gd name="connsiteX18" fmla="*/ 38812 w 2679937"/>
                <a:gd name="connsiteY18" fmla="*/ 1708232 h 1730535"/>
                <a:gd name="connsiteX19" fmla="*/ 31755 w 2679937"/>
                <a:gd name="connsiteY19" fmla="*/ 1724992 h 1730535"/>
                <a:gd name="connsiteX20" fmla="*/ 0 w 2679937"/>
                <a:gd name="connsiteY20" fmla="*/ 1713966 h 1730535"/>
                <a:gd name="connsiteX0" fmla="*/ 0 w 2664483"/>
                <a:gd name="connsiteY0" fmla="*/ 1713966 h 1730535"/>
                <a:gd name="connsiteX1" fmla="*/ 348863 w 2664483"/>
                <a:gd name="connsiteY1" fmla="*/ 743237 h 1730535"/>
                <a:gd name="connsiteX2" fmla="*/ 534540 w 2664483"/>
                <a:gd name="connsiteY2" fmla="*/ 382026 h 1730535"/>
                <a:gd name="connsiteX3" fmla="*/ 830478 w 2664483"/>
                <a:gd name="connsiteY3" fmla="*/ 82119 h 1730535"/>
                <a:gd name="connsiteX4" fmla="*/ 1345613 w 2664483"/>
                <a:gd name="connsiteY4" fmla="*/ 23019 h 1730535"/>
                <a:gd name="connsiteX5" fmla="*/ 1654781 w 2664483"/>
                <a:gd name="connsiteY5" fmla="*/ 120048 h 1730535"/>
                <a:gd name="connsiteX6" fmla="*/ 2315930 w 2664483"/>
                <a:gd name="connsiteY6" fmla="*/ 403451 h 1730535"/>
                <a:gd name="connsiteX7" fmla="*/ 2664146 w 2664483"/>
                <a:gd name="connsiteY7" fmla="*/ 560842 h 1730535"/>
                <a:gd name="connsiteX8" fmla="*/ 1695357 w 2664483"/>
                <a:gd name="connsiteY8" fmla="*/ 178706 h 1730535"/>
                <a:gd name="connsiteX9" fmla="*/ 1326207 w 2664483"/>
                <a:gd name="connsiteY9" fmla="*/ 54333 h 1730535"/>
                <a:gd name="connsiteX10" fmla="*/ 926184 w 2664483"/>
                <a:gd name="connsiteY10" fmla="*/ 70652 h 1730535"/>
                <a:gd name="connsiteX11" fmla="*/ 776671 w 2664483"/>
                <a:gd name="connsiteY11" fmla="*/ 154890 h 1730535"/>
                <a:gd name="connsiteX12" fmla="*/ 651857 w 2664483"/>
                <a:gd name="connsiteY12" fmla="*/ 278823 h 1730535"/>
                <a:gd name="connsiteX13" fmla="*/ 512929 w 2664483"/>
                <a:gd name="connsiteY13" fmla="*/ 484788 h 1730535"/>
                <a:gd name="connsiteX14" fmla="*/ 370915 w 2664483"/>
                <a:gd name="connsiteY14" fmla="*/ 772787 h 1730535"/>
                <a:gd name="connsiteX15" fmla="*/ 292851 w 2664483"/>
                <a:gd name="connsiteY15" fmla="*/ 962434 h 1730535"/>
                <a:gd name="connsiteX16" fmla="*/ 181267 w 2664483"/>
                <a:gd name="connsiteY16" fmla="*/ 1267634 h 1730535"/>
                <a:gd name="connsiteX17" fmla="*/ 116876 w 2664483"/>
                <a:gd name="connsiteY17" fmla="*/ 1464337 h 1730535"/>
                <a:gd name="connsiteX18" fmla="*/ 38812 w 2664483"/>
                <a:gd name="connsiteY18" fmla="*/ 1708232 h 1730535"/>
                <a:gd name="connsiteX19" fmla="*/ 31755 w 2664483"/>
                <a:gd name="connsiteY19" fmla="*/ 1724992 h 1730535"/>
                <a:gd name="connsiteX20" fmla="*/ 0 w 2664483"/>
                <a:gd name="connsiteY20" fmla="*/ 1713966 h 1730535"/>
                <a:gd name="connsiteX0" fmla="*/ 0 w 2664782"/>
                <a:gd name="connsiteY0" fmla="*/ 1713966 h 1730535"/>
                <a:gd name="connsiteX1" fmla="*/ 348863 w 2664782"/>
                <a:gd name="connsiteY1" fmla="*/ 743237 h 1730535"/>
                <a:gd name="connsiteX2" fmla="*/ 534540 w 2664782"/>
                <a:gd name="connsiteY2" fmla="*/ 382026 h 1730535"/>
                <a:gd name="connsiteX3" fmla="*/ 830478 w 2664782"/>
                <a:gd name="connsiteY3" fmla="*/ 82119 h 1730535"/>
                <a:gd name="connsiteX4" fmla="*/ 1345613 w 2664782"/>
                <a:gd name="connsiteY4" fmla="*/ 23019 h 1730535"/>
                <a:gd name="connsiteX5" fmla="*/ 1654781 w 2664782"/>
                <a:gd name="connsiteY5" fmla="*/ 120048 h 1730535"/>
                <a:gd name="connsiteX6" fmla="*/ 2315930 w 2664782"/>
                <a:gd name="connsiteY6" fmla="*/ 403451 h 1730535"/>
                <a:gd name="connsiteX7" fmla="*/ 2664146 w 2664782"/>
                <a:gd name="connsiteY7" fmla="*/ 560842 h 1730535"/>
                <a:gd name="connsiteX8" fmla="*/ 1695357 w 2664782"/>
                <a:gd name="connsiteY8" fmla="*/ 178706 h 1730535"/>
                <a:gd name="connsiteX9" fmla="*/ 1326207 w 2664782"/>
                <a:gd name="connsiteY9" fmla="*/ 54333 h 1730535"/>
                <a:gd name="connsiteX10" fmla="*/ 926184 w 2664782"/>
                <a:gd name="connsiteY10" fmla="*/ 70652 h 1730535"/>
                <a:gd name="connsiteX11" fmla="*/ 776671 w 2664782"/>
                <a:gd name="connsiteY11" fmla="*/ 154890 h 1730535"/>
                <a:gd name="connsiteX12" fmla="*/ 651857 w 2664782"/>
                <a:gd name="connsiteY12" fmla="*/ 278823 h 1730535"/>
                <a:gd name="connsiteX13" fmla="*/ 512929 w 2664782"/>
                <a:gd name="connsiteY13" fmla="*/ 484788 h 1730535"/>
                <a:gd name="connsiteX14" fmla="*/ 370915 w 2664782"/>
                <a:gd name="connsiteY14" fmla="*/ 772787 h 1730535"/>
                <a:gd name="connsiteX15" fmla="*/ 292851 w 2664782"/>
                <a:gd name="connsiteY15" fmla="*/ 962434 h 1730535"/>
                <a:gd name="connsiteX16" fmla="*/ 181267 w 2664782"/>
                <a:gd name="connsiteY16" fmla="*/ 1267634 h 1730535"/>
                <a:gd name="connsiteX17" fmla="*/ 116876 w 2664782"/>
                <a:gd name="connsiteY17" fmla="*/ 1464337 h 1730535"/>
                <a:gd name="connsiteX18" fmla="*/ 38812 w 2664782"/>
                <a:gd name="connsiteY18" fmla="*/ 1708232 h 1730535"/>
                <a:gd name="connsiteX19" fmla="*/ 31755 w 2664782"/>
                <a:gd name="connsiteY19" fmla="*/ 1724992 h 1730535"/>
                <a:gd name="connsiteX20" fmla="*/ 0 w 2664782"/>
                <a:gd name="connsiteY20" fmla="*/ 1713966 h 1730535"/>
                <a:gd name="connsiteX0" fmla="*/ 0 w 2677238"/>
                <a:gd name="connsiteY0" fmla="*/ 1713966 h 1730535"/>
                <a:gd name="connsiteX1" fmla="*/ 348863 w 2677238"/>
                <a:gd name="connsiteY1" fmla="*/ 743237 h 1730535"/>
                <a:gd name="connsiteX2" fmla="*/ 534540 w 2677238"/>
                <a:gd name="connsiteY2" fmla="*/ 382026 h 1730535"/>
                <a:gd name="connsiteX3" fmla="*/ 830478 w 2677238"/>
                <a:gd name="connsiteY3" fmla="*/ 82119 h 1730535"/>
                <a:gd name="connsiteX4" fmla="*/ 1345613 w 2677238"/>
                <a:gd name="connsiteY4" fmla="*/ 23019 h 1730535"/>
                <a:gd name="connsiteX5" fmla="*/ 1654781 w 2677238"/>
                <a:gd name="connsiteY5" fmla="*/ 120048 h 1730535"/>
                <a:gd name="connsiteX6" fmla="*/ 2315930 w 2677238"/>
                <a:gd name="connsiteY6" fmla="*/ 403451 h 1730535"/>
                <a:gd name="connsiteX7" fmla="*/ 2664146 w 2677238"/>
                <a:gd name="connsiteY7" fmla="*/ 560842 h 1730535"/>
                <a:gd name="connsiteX8" fmla="*/ 1695357 w 2677238"/>
                <a:gd name="connsiteY8" fmla="*/ 178706 h 1730535"/>
                <a:gd name="connsiteX9" fmla="*/ 1326207 w 2677238"/>
                <a:gd name="connsiteY9" fmla="*/ 54333 h 1730535"/>
                <a:gd name="connsiteX10" fmla="*/ 926184 w 2677238"/>
                <a:gd name="connsiteY10" fmla="*/ 70652 h 1730535"/>
                <a:gd name="connsiteX11" fmla="*/ 776671 w 2677238"/>
                <a:gd name="connsiteY11" fmla="*/ 154890 h 1730535"/>
                <a:gd name="connsiteX12" fmla="*/ 651857 w 2677238"/>
                <a:gd name="connsiteY12" fmla="*/ 278823 h 1730535"/>
                <a:gd name="connsiteX13" fmla="*/ 512929 w 2677238"/>
                <a:gd name="connsiteY13" fmla="*/ 484788 h 1730535"/>
                <a:gd name="connsiteX14" fmla="*/ 370915 w 2677238"/>
                <a:gd name="connsiteY14" fmla="*/ 772787 h 1730535"/>
                <a:gd name="connsiteX15" fmla="*/ 292851 w 2677238"/>
                <a:gd name="connsiteY15" fmla="*/ 962434 h 1730535"/>
                <a:gd name="connsiteX16" fmla="*/ 181267 w 2677238"/>
                <a:gd name="connsiteY16" fmla="*/ 1267634 h 1730535"/>
                <a:gd name="connsiteX17" fmla="*/ 116876 w 2677238"/>
                <a:gd name="connsiteY17" fmla="*/ 1464337 h 1730535"/>
                <a:gd name="connsiteX18" fmla="*/ 38812 w 2677238"/>
                <a:gd name="connsiteY18" fmla="*/ 1708232 h 1730535"/>
                <a:gd name="connsiteX19" fmla="*/ 31755 w 2677238"/>
                <a:gd name="connsiteY19" fmla="*/ 1724992 h 1730535"/>
                <a:gd name="connsiteX20" fmla="*/ 0 w 2677238"/>
                <a:gd name="connsiteY20" fmla="*/ 1713966 h 1730535"/>
                <a:gd name="connsiteX0" fmla="*/ 0 w 2746749"/>
                <a:gd name="connsiteY0" fmla="*/ 1713966 h 1730535"/>
                <a:gd name="connsiteX1" fmla="*/ 348863 w 2746749"/>
                <a:gd name="connsiteY1" fmla="*/ 743237 h 1730535"/>
                <a:gd name="connsiteX2" fmla="*/ 534540 w 2746749"/>
                <a:gd name="connsiteY2" fmla="*/ 382026 h 1730535"/>
                <a:gd name="connsiteX3" fmla="*/ 830478 w 2746749"/>
                <a:gd name="connsiteY3" fmla="*/ 82119 h 1730535"/>
                <a:gd name="connsiteX4" fmla="*/ 1345613 w 2746749"/>
                <a:gd name="connsiteY4" fmla="*/ 23019 h 1730535"/>
                <a:gd name="connsiteX5" fmla="*/ 1654781 w 2746749"/>
                <a:gd name="connsiteY5" fmla="*/ 120048 h 1730535"/>
                <a:gd name="connsiteX6" fmla="*/ 2684763 w 2746749"/>
                <a:gd name="connsiteY6" fmla="*/ 544757 h 1730535"/>
                <a:gd name="connsiteX7" fmla="*/ 2664146 w 2746749"/>
                <a:gd name="connsiteY7" fmla="*/ 560842 h 1730535"/>
                <a:gd name="connsiteX8" fmla="*/ 1695357 w 2746749"/>
                <a:gd name="connsiteY8" fmla="*/ 178706 h 1730535"/>
                <a:gd name="connsiteX9" fmla="*/ 1326207 w 2746749"/>
                <a:gd name="connsiteY9" fmla="*/ 54333 h 1730535"/>
                <a:gd name="connsiteX10" fmla="*/ 926184 w 2746749"/>
                <a:gd name="connsiteY10" fmla="*/ 70652 h 1730535"/>
                <a:gd name="connsiteX11" fmla="*/ 776671 w 2746749"/>
                <a:gd name="connsiteY11" fmla="*/ 154890 h 1730535"/>
                <a:gd name="connsiteX12" fmla="*/ 651857 w 2746749"/>
                <a:gd name="connsiteY12" fmla="*/ 278823 h 1730535"/>
                <a:gd name="connsiteX13" fmla="*/ 512929 w 2746749"/>
                <a:gd name="connsiteY13" fmla="*/ 484788 h 1730535"/>
                <a:gd name="connsiteX14" fmla="*/ 370915 w 2746749"/>
                <a:gd name="connsiteY14" fmla="*/ 772787 h 1730535"/>
                <a:gd name="connsiteX15" fmla="*/ 292851 w 2746749"/>
                <a:gd name="connsiteY15" fmla="*/ 962434 h 1730535"/>
                <a:gd name="connsiteX16" fmla="*/ 181267 w 2746749"/>
                <a:gd name="connsiteY16" fmla="*/ 1267634 h 1730535"/>
                <a:gd name="connsiteX17" fmla="*/ 116876 w 2746749"/>
                <a:gd name="connsiteY17" fmla="*/ 1464337 h 1730535"/>
                <a:gd name="connsiteX18" fmla="*/ 38812 w 2746749"/>
                <a:gd name="connsiteY18" fmla="*/ 1708232 h 1730535"/>
                <a:gd name="connsiteX19" fmla="*/ 31755 w 2746749"/>
                <a:gd name="connsiteY19" fmla="*/ 1724992 h 1730535"/>
                <a:gd name="connsiteX20" fmla="*/ 0 w 2746749"/>
                <a:gd name="connsiteY20" fmla="*/ 1713966 h 1730535"/>
                <a:gd name="connsiteX0" fmla="*/ 0 w 2709624"/>
                <a:gd name="connsiteY0" fmla="*/ 1713966 h 1730535"/>
                <a:gd name="connsiteX1" fmla="*/ 348863 w 2709624"/>
                <a:gd name="connsiteY1" fmla="*/ 743237 h 1730535"/>
                <a:gd name="connsiteX2" fmla="*/ 534540 w 2709624"/>
                <a:gd name="connsiteY2" fmla="*/ 382026 h 1730535"/>
                <a:gd name="connsiteX3" fmla="*/ 830478 w 2709624"/>
                <a:gd name="connsiteY3" fmla="*/ 82119 h 1730535"/>
                <a:gd name="connsiteX4" fmla="*/ 1345613 w 2709624"/>
                <a:gd name="connsiteY4" fmla="*/ 23019 h 1730535"/>
                <a:gd name="connsiteX5" fmla="*/ 1654781 w 2709624"/>
                <a:gd name="connsiteY5" fmla="*/ 120048 h 1730535"/>
                <a:gd name="connsiteX6" fmla="*/ 2684763 w 2709624"/>
                <a:gd name="connsiteY6" fmla="*/ 544757 h 1730535"/>
                <a:gd name="connsiteX7" fmla="*/ 2664146 w 2709624"/>
                <a:gd name="connsiteY7" fmla="*/ 560842 h 1730535"/>
                <a:gd name="connsiteX8" fmla="*/ 1695357 w 2709624"/>
                <a:gd name="connsiteY8" fmla="*/ 178706 h 1730535"/>
                <a:gd name="connsiteX9" fmla="*/ 1326207 w 2709624"/>
                <a:gd name="connsiteY9" fmla="*/ 54333 h 1730535"/>
                <a:gd name="connsiteX10" fmla="*/ 926184 w 2709624"/>
                <a:gd name="connsiteY10" fmla="*/ 70652 h 1730535"/>
                <a:gd name="connsiteX11" fmla="*/ 776671 w 2709624"/>
                <a:gd name="connsiteY11" fmla="*/ 154890 h 1730535"/>
                <a:gd name="connsiteX12" fmla="*/ 651857 w 2709624"/>
                <a:gd name="connsiteY12" fmla="*/ 278823 h 1730535"/>
                <a:gd name="connsiteX13" fmla="*/ 512929 w 2709624"/>
                <a:gd name="connsiteY13" fmla="*/ 484788 h 1730535"/>
                <a:gd name="connsiteX14" fmla="*/ 370915 w 2709624"/>
                <a:gd name="connsiteY14" fmla="*/ 772787 h 1730535"/>
                <a:gd name="connsiteX15" fmla="*/ 292851 w 2709624"/>
                <a:gd name="connsiteY15" fmla="*/ 962434 h 1730535"/>
                <a:gd name="connsiteX16" fmla="*/ 181267 w 2709624"/>
                <a:gd name="connsiteY16" fmla="*/ 1267634 h 1730535"/>
                <a:gd name="connsiteX17" fmla="*/ 116876 w 2709624"/>
                <a:gd name="connsiteY17" fmla="*/ 1464337 h 1730535"/>
                <a:gd name="connsiteX18" fmla="*/ 38812 w 2709624"/>
                <a:gd name="connsiteY18" fmla="*/ 1708232 h 1730535"/>
                <a:gd name="connsiteX19" fmla="*/ 31755 w 2709624"/>
                <a:gd name="connsiteY19" fmla="*/ 1724992 h 1730535"/>
                <a:gd name="connsiteX20" fmla="*/ 0 w 2709624"/>
                <a:gd name="connsiteY20" fmla="*/ 1713966 h 1730535"/>
                <a:gd name="connsiteX0" fmla="*/ 0 w 2703098"/>
                <a:gd name="connsiteY0" fmla="*/ 1713966 h 1730535"/>
                <a:gd name="connsiteX1" fmla="*/ 348863 w 2703098"/>
                <a:gd name="connsiteY1" fmla="*/ 743237 h 1730535"/>
                <a:gd name="connsiteX2" fmla="*/ 534540 w 2703098"/>
                <a:gd name="connsiteY2" fmla="*/ 382026 h 1730535"/>
                <a:gd name="connsiteX3" fmla="*/ 830478 w 2703098"/>
                <a:gd name="connsiteY3" fmla="*/ 82119 h 1730535"/>
                <a:gd name="connsiteX4" fmla="*/ 1345613 w 2703098"/>
                <a:gd name="connsiteY4" fmla="*/ 23019 h 1730535"/>
                <a:gd name="connsiteX5" fmla="*/ 1654781 w 2703098"/>
                <a:gd name="connsiteY5" fmla="*/ 120048 h 1730535"/>
                <a:gd name="connsiteX6" fmla="*/ 2684763 w 2703098"/>
                <a:gd name="connsiteY6" fmla="*/ 544757 h 1730535"/>
                <a:gd name="connsiteX7" fmla="*/ 2652170 w 2703098"/>
                <a:gd name="connsiteY7" fmla="*/ 591978 h 1730535"/>
                <a:gd name="connsiteX8" fmla="*/ 1695357 w 2703098"/>
                <a:gd name="connsiteY8" fmla="*/ 178706 h 1730535"/>
                <a:gd name="connsiteX9" fmla="*/ 1326207 w 2703098"/>
                <a:gd name="connsiteY9" fmla="*/ 54333 h 1730535"/>
                <a:gd name="connsiteX10" fmla="*/ 926184 w 2703098"/>
                <a:gd name="connsiteY10" fmla="*/ 70652 h 1730535"/>
                <a:gd name="connsiteX11" fmla="*/ 776671 w 2703098"/>
                <a:gd name="connsiteY11" fmla="*/ 154890 h 1730535"/>
                <a:gd name="connsiteX12" fmla="*/ 651857 w 2703098"/>
                <a:gd name="connsiteY12" fmla="*/ 278823 h 1730535"/>
                <a:gd name="connsiteX13" fmla="*/ 512929 w 2703098"/>
                <a:gd name="connsiteY13" fmla="*/ 484788 h 1730535"/>
                <a:gd name="connsiteX14" fmla="*/ 370915 w 2703098"/>
                <a:gd name="connsiteY14" fmla="*/ 772787 h 1730535"/>
                <a:gd name="connsiteX15" fmla="*/ 292851 w 2703098"/>
                <a:gd name="connsiteY15" fmla="*/ 962434 h 1730535"/>
                <a:gd name="connsiteX16" fmla="*/ 181267 w 2703098"/>
                <a:gd name="connsiteY16" fmla="*/ 1267634 h 1730535"/>
                <a:gd name="connsiteX17" fmla="*/ 116876 w 2703098"/>
                <a:gd name="connsiteY17" fmla="*/ 1464337 h 1730535"/>
                <a:gd name="connsiteX18" fmla="*/ 38812 w 2703098"/>
                <a:gd name="connsiteY18" fmla="*/ 1708232 h 1730535"/>
                <a:gd name="connsiteX19" fmla="*/ 31755 w 2703098"/>
                <a:gd name="connsiteY19" fmla="*/ 1724992 h 1730535"/>
                <a:gd name="connsiteX20" fmla="*/ 0 w 2703098"/>
                <a:gd name="connsiteY20" fmla="*/ 1713966 h 1730535"/>
                <a:gd name="connsiteX0" fmla="*/ 0 w 2732024"/>
                <a:gd name="connsiteY0" fmla="*/ 1713966 h 1730535"/>
                <a:gd name="connsiteX1" fmla="*/ 348863 w 2732024"/>
                <a:gd name="connsiteY1" fmla="*/ 743237 h 1730535"/>
                <a:gd name="connsiteX2" fmla="*/ 534540 w 2732024"/>
                <a:gd name="connsiteY2" fmla="*/ 382026 h 1730535"/>
                <a:gd name="connsiteX3" fmla="*/ 830478 w 2732024"/>
                <a:gd name="connsiteY3" fmla="*/ 82119 h 1730535"/>
                <a:gd name="connsiteX4" fmla="*/ 1345613 w 2732024"/>
                <a:gd name="connsiteY4" fmla="*/ 23019 h 1730535"/>
                <a:gd name="connsiteX5" fmla="*/ 1654781 w 2732024"/>
                <a:gd name="connsiteY5" fmla="*/ 120048 h 1730535"/>
                <a:gd name="connsiteX6" fmla="*/ 2667998 w 2732024"/>
                <a:gd name="connsiteY6" fmla="*/ 568707 h 1730535"/>
                <a:gd name="connsiteX7" fmla="*/ 2652170 w 2732024"/>
                <a:gd name="connsiteY7" fmla="*/ 591978 h 1730535"/>
                <a:gd name="connsiteX8" fmla="*/ 1695357 w 2732024"/>
                <a:gd name="connsiteY8" fmla="*/ 178706 h 1730535"/>
                <a:gd name="connsiteX9" fmla="*/ 1326207 w 2732024"/>
                <a:gd name="connsiteY9" fmla="*/ 54333 h 1730535"/>
                <a:gd name="connsiteX10" fmla="*/ 926184 w 2732024"/>
                <a:gd name="connsiteY10" fmla="*/ 70652 h 1730535"/>
                <a:gd name="connsiteX11" fmla="*/ 776671 w 2732024"/>
                <a:gd name="connsiteY11" fmla="*/ 154890 h 1730535"/>
                <a:gd name="connsiteX12" fmla="*/ 651857 w 2732024"/>
                <a:gd name="connsiteY12" fmla="*/ 278823 h 1730535"/>
                <a:gd name="connsiteX13" fmla="*/ 512929 w 2732024"/>
                <a:gd name="connsiteY13" fmla="*/ 484788 h 1730535"/>
                <a:gd name="connsiteX14" fmla="*/ 370915 w 2732024"/>
                <a:gd name="connsiteY14" fmla="*/ 772787 h 1730535"/>
                <a:gd name="connsiteX15" fmla="*/ 292851 w 2732024"/>
                <a:gd name="connsiteY15" fmla="*/ 962434 h 1730535"/>
                <a:gd name="connsiteX16" fmla="*/ 181267 w 2732024"/>
                <a:gd name="connsiteY16" fmla="*/ 1267634 h 1730535"/>
                <a:gd name="connsiteX17" fmla="*/ 116876 w 2732024"/>
                <a:gd name="connsiteY17" fmla="*/ 1464337 h 1730535"/>
                <a:gd name="connsiteX18" fmla="*/ 38812 w 2732024"/>
                <a:gd name="connsiteY18" fmla="*/ 1708232 h 1730535"/>
                <a:gd name="connsiteX19" fmla="*/ 31755 w 2732024"/>
                <a:gd name="connsiteY19" fmla="*/ 1724992 h 1730535"/>
                <a:gd name="connsiteX20" fmla="*/ 0 w 2732024"/>
                <a:gd name="connsiteY20" fmla="*/ 1713966 h 1730535"/>
                <a:gd name="connsiteX0" fmla="*/ 0 w 2685693"/>
                <a:gd name="connsiteY0" fmla="*/ 1713966 h 1730535"/>
                <a:gd name="connsiteX1" fmla="*/ 348863 w 2685693"/>
                <a:gd name="connsiteY1" fmla="*/ 743237 h 1730535"/>
                <a:gd name="connsiteX2" fmla="*/ 534540 w 2685693"/>
                <a:gd name="connsiteY2" fmla="*/ 382026 h 1730535"/>
                <a:gd name="connsiteX3" fmla="*/ 830478 w 2685693"/>
                <a:gd name="connsiteY3" fmla="*/ 82119 h 1730535"/>
                <a:gd name="connsiteX4" fmla="*/ 1345613 w 2685693"/>
                <a:gd name="connsiteY4" fmla="*/ 23019 h 1730535"/>
                <a:gd name="connsiteX5" fmla="*/ 1654781 w 2685693"/>
                <a:gd name="connsiteY5" fmla="*/ 120048 h 1730535"/>
                <a:gd name="connsiteX6" fmla="*/ 2667998 w 2685693"/>
                <a:gd name="connsiteY6" fmla="*/ 568707 h 1730535"/>
                <a:gd name="connsiteX7" fmla="*/ 2652170 w 2685693"/>
                <a:gd name="connsiteY7" fmla="*/ 591978 h 1730535"/>
                <a:gd name="connsiteX8" fmla="*/ 1695357 w 2685693"/>
                <a:gd name="connsiteY8" fmla="*/ 178706 h 1730535"/>
                <a:gd name="connsiteX9" fmla="*/ 1326207 w 2685693"/>
                <a:gd name="connsiteY9" fmla="*/ 54333 h 1730535"/>
                <a:gd name="connsiteX10" fmla="*/ 926184 w 2685693"/>
                <a:gd name="connsiteY10" fmla="*/ 70652 h 1730535"/>
                <a:gd name="connsiteX11" fmla="*/ 776671 w 2685693"/>
                <a:gd name="connsiteY11" fmla="*/ 154890 h 1730535"/>
                <a:gd name="connsiteX12" fmla="*/ 651857 w 2685693"/>
                <a:gd name="connsiteY12" fmla="*/ 278823 h 1730535"/>
                <a:gd name="connsiteX13" fmla="*/ 512929 w 2685693"/>
                <a:gd name="connsiteY13" fmla="*/ 484788 h 1730535"/>
                <a:gd name="connsiteX14" fmla="*/ 370915 w 2685693"/>
                <a:gd name="connsiteY14" fmla="*/ 772787 h 1730535"/>
                <a:gd name="connsiteX15" fmla="*/ 292851 w 2685693"/>
                <a:gd name="connsiteY15" fmla="*/ 962434 h 1730535"/>
                <a:gd name="connsiteX16" fmla="*/ 181267 w 2685693"/>
                <a:gd name="connsiteY16" fmla="*/ 1267634 h 1730535"/>
                <a:gd name="connsiteX17" fmla="*/ 116876 w 2685693"/>
                <a:gd name="connsiteY17" fmla="*/ 1464337 h 1730535"/>
                <a:gd name="connsiteX18" fmla="*/ 38812 w 2685693"/>
                <a:gd name="connsiteY18" fmla="*/ 1708232 h 1730535"/>
                <a:gd name="connsiteX19" fmla="*/ 31755 w 2685693"/>
                <a:gd name="connsiteY19" fmla="*/ 1724992 h 1730535"/>
                <a:gd name="connsiteX20" fmla="*/ 0 w 2685693"/>
                <a:gd name="connsiteY20" fmla="*/ 1713966 h 173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85693" h="1730535">
                  <a:moveTo>
                    <a:pt x="0" y="1713966"/>
                  </a:moveTo>
                  <a:cubicBezTo>
                    <a:pt x="106291" y="1386273"/>
                    <a:pt x="209053" y="1059022"/>
                    <a:pt x="348863" y="743237"/>
                  </a:cubicBezTo>
                  <a:cubicBezTo>
                    <a:pt x="403551" y="619746"/>
                    <a:pt x="456917" y="492727"/>
                    <a:pt x="534540" y="382026"/>
                  </a:cubicBezTo>
                  <a:cubicBezTo>
                    <a:pt x="615251" y="266473"/>
                    <a:pt x="707869" y="155331"/>
                    <a:pt x="830478" y="82119"/>
                  </a:cubicBezTo>
                  <a:cubicBezTo>
                    <a:pt x="984842" y="-9176"/>
                    <a:pt x="1174048" y="-17115"/>
                    <a:pt x="1345613" y="23019"/>
                  </a:cubicBezTo>
                  <a:cubicBezTo>
                    <a:pt x="1451021" y="47718"/>
                    <a:pt x="1434384" y="29100"/>
                    <a:pt x="1654781" y="120048"/>
                  </a:cubicBezTo>
                  <a:cubicBezTo>
                    <a:pt x="1875179" y="210996"/>
                    <a:pt x="2664028" y="561650"/>
                    <a:pt x="2667998" y="568707"/>
                  </a:cubicBezTo>
                  <a:cubicBezTo>
                    <a:pt x="2681670" y="576204"/>
                    <a:pt x="2706501" y="616262"/>
                    <a:pt x="2652170" y="591978"/>
                  </a:cubicBezTo>
                  <a:cubicBezTo>
                    <a:pt x="2492720" y="520709"/>
                    <a:pt x="2014295" y="316463"/>
                    <a:pt x="1695357" y="178706"/>
                  </a:cubicBezTo>
                  <a:cubicBezTo>
                    <a:pt x="1474363" y="89099"/>
                    <a:pt x="1454990" y="81237"/>
                    <a:pt x="1326207" y="54333"/>
                  </a:cubicBezTo>
                  <a:cubicBezTo>
                    <a:pt x="1193454" y="26548"/>
                    <a:pt x="1055408" y="25666"/>
                    <a:pt x="926184" y="70652"/>
                  </a:cubicBezTo>
                  <a:cubicBezTo>
                    <a:pt x="871936" y="89616"/>
                    <a:pt x="822098" y="118725"/>
                    <a:pt x="776671" y="154890"/>
                  </a:cubicBezTo>
                  <a:cubicBezTo>
                    <a:pt x="730362" y="191497"/>
                    <a:pt x="688904" y="232954"/>
                    <a:pt x="651857" y="278823"/>
                  </a:cubicBezTo>
                  <a:cubicBezTo>
                    <a:pt x="599814" y="343214"/>
                    <a:pt x="553505" y="412017"/>
                    <a:pt x="512929" y="484788"/>
                  </a:cubicBezTo>
                  <a:cubicBezTo>
                    <a:pt x="460446" y="578289"/>
                    <a:pt x="413254" y="674435"/>
                    <a:pt x="370915" y="772787"/>
                  </a:cubicBezTo>
                  <a:cubicBezTo>
                    <a:pt x="344011" y="835856"/>
                    <a:pt x="318431" y="898924"/>
                    <a:pt x="292851" y="962434"/>
                  </a:cubicBezTo>
                  <a:cubicBezTo>
                    <a:pt x="252716" y="1062991"/>
                    <a:pt x="217433" y="1165754"/>
                    <a:pt x="181267" y="1267634"/>
                  </a:cubicBezTo>
                  <a:cubicBezTo>
                    <a:pt x="158333" y="1332467"/>
                    <a:pt x="138046" y="1398623"/>
                    <a:pt x="116876" y="1464337"/>
                  </a:cubicBezTo>
                  <a:cubicBezTo>
                    <a:pt x="90854" y="1545489"/>
                    <a:pt x="63951" y="1626640"/>
                    <a:pt x="38812" y="1708232"/>
                  </a:cubicBezTo>
                  <a:cubicBezTo>
                    <a:pt x="37047" y="1713966"/>
                    <a:pt x="34842" y="1719700"/>
                    <a:pt x="31755" y="1724992"/>
                  </a:cubicBezTo>
                  <a:cubicBezTo>
                    <a:pt x="17201" y="1734695"/>
                    <a:pt x="9703" y="1732049"/>
                    <a:pt x="0" y="1713966"/>
                  </a:cubicBezTo>
                  <a:close/>
                </a:path>
              </a:pathLst>
            </a:custGeom>
            <a:solidFill>
              <a:srgbClr val="030303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84A768-ED3B-4C6C-A339-8F6E0CF72975}"/>
                </a:ext>
              </a:extLst>
            </p:cNvPr>
            <p:cNvSpPr/>
            <p:nvPr/>
          </p:nvSpPr>
          <p:spPr>
            <a:xfrm>
              <a:off x="4909570" y="3106205"/>
              <a:ext cx="255492" cy="2487454"/>
            </a:xfrm>
            <a:custGeom>
              <a:avLst/>
              <a:gdLst>
                <a:gd name="connsiteX0" fmla="*/ 173777 w 186137"/>
                <a:gd name="connsiteY0" fmla="*/ 2629479 h 2638532"/>
                <a:gd name="connsiteX1" fmla="*/ 8 w 186137"/>
                <a:gd name="connsiteY1" fmla="*/ 0 h 2638532"/>
                <a:gd name="connsiteX2" fmla="*/ 14121 w 186137"/>
                <a:gd name="connsiteY2" fmla="*/ 1764 h 2638532"/>
                <a:gd name="connsiteX3" fmla="*/ 186126 w 186137"/>
                <a:gd name="connsiteY3" fmla="*/ 2629038 h 2638532"/>
                <a:gd name="connsiteX4" fmla="*/ 173777 w 186137"/>
                <a:gd name="connsiteY4" fmla="*/ 2629479 h 263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37" h="2638532">
                  <a:moveTo>
                    <a:pt x="173777" y="2629479"/>
                  </a:moveTo>
                  <a:cubicBezTo>
                    <a:pt x="172454" y="2615366"/>
                    <a:pt x="-1316" y="11908"/>
                    <a:pt x="8" y="0"/>
                  </a:cubicBezTo>
                  <a:cubicBezTo>
                    <a:pt x="4859" y="1323"/>
                    <a:pt x="9270" y="441"/>
                    <a:pt x="14121" y="1764"/>
                  </a:cubicBezTo>
                  <a:cubicBezTo>
                    <a:pt x="12357" y="26903"/>
                    <a:pt x="186126" y="2618012"/>
                    <a:pt x="186126" y="2629038"/>
                  </a:cubicBezTo>
                  <a:cubicBezTo>
                    <a:pt x="186567" y="2640946"/>
                    <a:pt x="174218" y="2642270"/>
                    <a:pt x="173777" y="2629479"/>
                  </a:cubicBezTo>
                  <a:close/>
                </a:path>
              </a:pathLst>
            </a:custGeom>
            <a:solidFill>
              <a:srgbClr val="8D8D8D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17DBC9F-A03B-4A11-A97D-3DBC8D48076B}"/>
                </a:ext>
              </a:extLst>
            </p:cNvPr>
            <p:cNvSpPr/>
            <p:nvPr/>
          </p:nvSpPr>
          <p:spPr>
            <a:xfrm>
              <a:off x="1024137" y="3535246"/>
              <a:ext cx="253243" cy="105794"/>
            </a:xfrm>
            <a:custGeom>
              <a:avLst/>
              <a:gdLst>
                <a:gd name="connsiteX0" fmla="*/ 195467 w 253243"/>
                <a:gd name="connsiteY0" fmla="*/ 196 h 105794"/>
                <a:gd name="connsiteX1" fmla="*/ 220606 w 253243"/>
                <a:gd name="connsiteY1" fmla="*/ 196 h 105794"/>
                <a:gd name="connsiteX2" fmla="*/ 253243 w 253243"/>
                <a:gd name="connsiteY2" fmla="*/ 34156 h 105794"/>
                <a:gd name="connsiteX3" fmla="*/ 252802 w 253243"/>
                <a:gd name="connsiteY3" fmla="*/ 46946 h 105794"/>
                <a:gd name="connsiteX4" fmla="*/ 210021 w 253243"/>
                <a:gd name="connsiteY4" fmla="*/ 79583 h 105794"/>
                <a:gd name="connsiteX5" fmla="*/ 76386 w 253243"/>
                <a:gd name="connsiteY5" fmla="*/ 92373 h 105794"/>
                <a:gd name="connsiteX6" fmla="*/ 29195 w 253243"/>
                <a:gd name="connsiteY6" fmla="*/ 105163 h 105794"/>
                <a:gd name="connsiteX7" fmla="*/ 527 w 253243"/>
                <a:gd name="connsiteY7" fmla="*/ 75614 h 105794"/>
                <a:gd name="connsiteX8" fmla="*/ 46837 w 253243"/>
                <a:gd name="connsiteY8" fmla="*/ 24894 h 105794"/>
                <a:gd name="connsiteX9" fmla="*/ 195467 w 253243"/>
                <a:gd name="connsiteY9" fmla="*/ 196 h 10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243" h="105794">
                  <a:moveTo>
                    <a:pt x="195467" y="196"/>
                  </a:moveTo>
                  <a:cubicBezTo>
                    <a:pt x="207375" y="196"/>
                    <a:pt x="213991" y="-245"/>
                    <a:pt x="220606" y="196"/>
                  </a:cubicBezTo>
                  <a:cubicBezTo>
                    <a:pt x="240894" y="1519"/>
                    <a:pt x="252361" y="13868"/>
                    <a:pt x="253243" y="34156"/>
                  </a:cubicBezTo>
                  <a:cubicBezTo>
                    <a:pt x="253243" y="38566"/>
                    <a:pt x="253243" y="42536"/>
                    <a:pt x="252802" y="46946"/>
                  </a:cubicBezTo>
                  <a:cubicBezTo>
                    <a:pt x="249715" y="79583"/>
                    <a:pt x="240894" y="89727"/>
                    <a:pt x="210021" y="79583"/>
                  </a:cubicBezTo>
                  <a:cubicBezTo>
                    <a:pt x="162389" y="63706"/>
                    <a:pt x="119608" y="76496"/>
                    <a:pt x="76386" y="92373"/>
                  </a:cubicBezTo>
                  <a:cubicBezTo>
                    <a:pt x="60950" y="98107"/>
                    <a:pt x="45072" y="102517"/>
                    <a:pt x="29195" y="105163"/>
                  </a:cubicBezTo>
                  <a:cubicBezTo>
                    <a:pt x="8025" y="108692"/>
                    <a:pt x="-2560" y="97225"/>
                    <a:pt x="527" y="75614"/>
                  </a:cubicBezTo>
                  <a:cubicBezTo>
                    <a:pt x="4938" y="48710"/>
                    <a:pt x="22138" y="32833"/>
                    <a:pt x="46837" y="24894"/>
                  </a:cubicBezTo>
                  <a:cubicBezTo>
                    <a:pt x="97115" y="8576"/>
                    <a:pt x="148717" y="3724"/>
                    <a:pt x="195467" y="196"/>
                  </a:cubicBezTo>
                  <a:close/>
                </a:path>
              </a:pathLst>
            </a:custGeom>
            <a:solidFill>
              <a:srgbClr val="DEB4B2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F581B23-94A0-45D0-907D-36848DBBC783}"/>
                </a:ext>
              </a:extLst>
            </p:cNvPr>
            <p:cNvSpPr/>
            <p:nvPr/>
          </p:nvSpPr>
          <p:spPr>
            <a:xfrm>
              <a:off x="1197993" y="3561560"/>
              <a:ext cx="56894" cy="36706"/>
            </a:xfrm>
            <a:custGeom>
              <a:avLst/>
              <a:gdLst>
                <a:gd name="connsiteX0" fmla="*/ 56894 w 56894"/>
                <a:gd name="connsiteY0" fmla="*/ 8725 h 36706"/>
                <a:gd name="connsiteX1" fmla="*/ 31755 w 56894"/>
                <a:gd name="connsiteY1" fmla="*/ 5637 h 36706"/>
                <a:gd name="connsiteX2" fmla="*/ 35724 w 56894"/>
                <a:gd name="connsiteY2" fmla="*/ 32100 h 36706"/>
                <a:gd name="connsiteX3" fmla="*/ 0 w 56894"/>
                <a:gd name="connsiteY3" fmla="*/ 29454 h 36706"/>
                <a:gd name="connsiteX4" fmla="*/ 18083 w 56894"/>
                <a:gd name="connsiteY4" fmla="*/ 32100 h 36706"/>
                <a:gd name="connsiteX5" fmla="*/ 19406 w 56894"/>
                <a:gd name="connsiteY5" fmla="*/ 6961 h 36706"/>
                <a:gd name="connsiteX6" fmla="*/ 56894 w 56894"/>
                <a:gd name="connsiteY6" fmla="*/ 8725 h 3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94" h="36706">
                  <a:moveTo>
                    <a:pt x="56894" y="8725"/>
                  </a:moveTo>
                  <a:cubicBezTo>
                    <a:pt x="49838" y="5196"/>
                    <a:pt x="42340" y="3873"/>
                    <a:pt x="31755" y="5637"/>
                  </a:cubicBezTo>
                  <a:cubicBezTo>
                    <a:pt x="39253" y="14458"/>
                    <a:pt x="44545" y="25484"/>
                    <a:pt x="35724" y="32100"/>
                  </a:cubicBezTo>
                  <a:cubicBezTo>
                    <a:pt x="26462" y="39598"/>
                    <a:pt x="13672" y="37392"/>
                    <a:pt x="0" y="29454"/>
                  </a:cubicBezTo>
                  <a:cubicBezTo>
                    <a:pt x="8380" y="30777"/>
                    <a:pt x="13231" y="31218"/>
                    <a:pt x="18083" y="32100"/>
                  </a:cubicBezTo>
                  <a:cubicBezTo>
                    <a:pt x="26462" y="23720"/>
                    <a:pt x="3528" y="14899"/>
                    <a:pt x="19406" y="6961"/>
                  </a:cubicBezTo>
                  <a:cubicBezTo>
                    <a:pt x="32196" y="345"/>
                    <a:pt x="44986" y="-5389"/>
                    <a:pt x="56894" y="8725"/>
                  </a:cubicBezTo>
                  <a:close/>
                </a:path>
              </a:pathLst>
            </a:custGeom>
            <a:solidFill>
              <a:srgbClr val="3F3536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243220B-EB19-4E1F-BB95-54170FA05D6E}"/>
                </a:ext>
              </a:extLst>
            </p:cNvPr>
            <p:cNvSpPr/>
            <p:nvPr/>
          </p:nvSpPr>
          <p:spPr>
            <a:xfrm>
              <a:off x="1074502" y="3586255"/>
              <a:ext cx="44189" cy="27730"/>
            </a:xfrm>
            <a:custGeom>
              <a:avLst/>
              <a:gdLst>
                <a:gd name="connsiteX0" fmla="*/ 441 w 44189"/>
                <a:gd name="connsiteY0" fmla="*/ 6083 h 27730"/>
                <a:gd name="connsiteX1" fmla="*/ 41458 w 44189"/>
                <a:gd name="connsiteY1" fmla="*/ 4319 h 27730"/>
                <a:gd name="connsiteX2" fmla="*/ 43222 w 44189"/>
                <a:gd name="connsiteY2" fmla="*/ 6524 h 27730"/>
                <a:gd name="connsiteX3" fmla="*/ 39694 w 44189"/>
                <a:gd name="connsiteY3" fmla="*/ 26812 h 27730"/>
                <a:gd name="connsiteX4" fmla="*/ 0 w 44189"/>
                <a:gd name="connsiteY4" fmla="*/ 21519 h 27730"/>
                <a:gd name="connsiteX5" fmla="*/ 22052 w 44189"/>
                <a:gd name="connsiteY5" fmla="*/ 6083 h 27730"/>
                <a:gd name="connsiteX6" fmla="*/ 441 w 44189"/>
                <a:gd name="connsiteY6" fmla="*/ 6083 h 2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89" h="27730">
                  <a:moveTo>
                    <a:pt x="441" y="6083"/>
                  </a:moveTo>
                  <a:cubicBezTo>
                    <a:pt x="13672" y="-5384"/>
                    <a:pt x="27786" y="2555"/>
                    <a:pt x="41458" y="4319"/>
                  </a:cubicBezTo>
                  <a:cubicBezTo>
                    <a:pt x="42340" y="4319"/>
                    <a:pt x="45868" y="5201"/>
                    <a:pt x="43222" y="6524"/>
                  </a:cubicBezTo>
                  <a:cubicBezTo>
                    <a:pt x="31314" y="11816"/>
                    <a:pt x="52043" y="22401"/>
                    <a:pt x="39694" y="26812"/>
                  </a:cubicBezTo>
                  <a:cubicBezTo>
                    <a:pt x="33519" y="29017"/>
                    <a:pt x="14554" y="27253"/>
                    <a:pt x="0" y="21519"/>
                  </a:cubicBezTo>
                  <a:cubicBezTo>
                    <a:pt x="30432" y="27694"/>
                    <a:pt x="11908" y="14022"/>
                    <a:pt x="22052" y="6083"/>
                  </a:cubicBezTo>
                  <a:cubicBezTo>
                    <a:pt x="14554" y="2114"/>
                    <a:pt x="7498" y="5201"/>
                    <a:pt x="441" y="6083"/>
                  </a:cubicBezTo>
                  <a:close/>
                </a:path>
              </a:pathLst>
            </a:custGeom>
            <a:solidFill>
              <a:srgbClr val="362F2D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BF8101-2E20-45CF-8442-FD304C648BF6}"/>
                </a:ext>
              </a:extLst>
            </p:cNvPr>
            <p:cNvSpPr/>
            <p:nvPr/>
          </p:nvSpPr>
          <p:spPr>
            <a:xfrm>
              <a:off x="1057301" y="3565365"/>
              <a:ext cx="69243" cy="13740"/>
            </a:xfrm>
            <a:custGeom>
              <a:avLst/>
              <a:gdLst>
                <a:gd name="connsiteX0" fmla="*/ 0 w 69243"/>
                <a:gd name="connsiteY0" fmla="*/ 12417 h 13740"/>
                <a:gd name="connsiteX1" fmla="*/ 69243 w 69243"/>
                <a:gd name="connsiteY1" fmla="*/ 13740 h 13740"/>
                <a:gd name="connsiteX2" fmla="*/ 0 w 69243"/>
                <a:gd name="connsiteY2" fmla="*/ 12417 h 1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43" h="13740">
                  <a:moveTo>
                    <a:pt x="0" y="12417"/>
                  </a:moveTo>
                  <a:cubicBezTo>
                    <a:pt x="22493" y="-4783"/>
                    <a:pt x="44986" y="-3901"/>
                    <a:pt x="69243" y="13740"/>
                  </a:cubicBezTo>
                  <a:cubicBezTo>
                    <a:pt x="45868" y="5802"/>
                    <a:pt x="22934" y="68"/>
                    <a:pt x="0" y="12417"/>
                  </a:cubicBezTo>
                  <a:close/>
                </a:path>
              </a:pathLst>
            </a:custGeom>
            <a:solidFill>
              <a:srgbClr val="5D3A38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57A85C-3E87-4BB3-96D8-9C98E582BDCE}"/>
                </a:ext>
              </a:extLst>
            </p:cNvPr>
            <p:cNvSpPr/>
            <p:nvPr/>
          </p:nvSpPr>
          <p:spPr>
            <a:xfrm>
              <a:off x="1208137" y="3540800"/>
              <a:ext cx="39693" cy="13166"/>
            </a:xfrm>
            <a:custGeom>
              <a:avLst/>
              <a:gdLst>
                <a:gd name="connsiteX0" fmla="*/ 39694 w 39693"/>
                <a:gd name="connsiteY0" fmla="*/ 2140 h 13166"/>
                <a:gd name="connsiteX1" fmla="*/ 0 w 39693"/>
                <a:gd name="connsiteY1" fmla="*/ 13166 h 13166"/>
                <a:gd name="connsiteX2" fmla="*/ 39694 w 39693"/>
                <a:gd name="connsiteY2" fmla="*/ 2140 h 1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93" h="13166">
                  <a:moveTo>
                    <a:pt x="39694" y="2140"/>
                  </a:moveTo>
                  <a:cubicBezTo>
                    <a:pt x="26462" y="5227"/>
                    <a:pt x="12349" y="5227"/>
                    <a:pt x="0" y="13166"/>
                  </a:cubicBezTo>
                  <a:cubicBezTo>
                    <a:pt x="10585" y="-1388"/>
                    <a:pt x="24698" y="-1829"/>
                    <a:pt x="39694" y="2140"/>
                  </a:cubicBezTo>
                  <a:close/>
                </a:path>
              </a:pathLst>
            </a:custGeom>
            <a:solidFill>
              <a:srgbClr val="654343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A226F05-B9F0-4C54-9315-B8E9E07BD16D}"/>
                </a:ext>
              </a:extLst>
            </p:cNvPr>
            <p:cNvSpPr/>
            <p:nvPr/>
          </p:nvSpPr>
          <p:spPr>
            <a:xfrm>
              <a:off x="5108548" y="5579443"/>
              <a:ext cx="349104" cy="693425"/>
            </a:xfrm>
            <a:custGeom>
              <a:avLst/>
              <a:gdLst>
                <a:gd name="connsiteX0" fmla="*/ 347539 w 349104"/>
                <a:gd name="connsiteY0" fmla="*/ 491318 h 693425"/>
                <a:gd name="connsiteX1" fmla="*/ 329457 w 349104"/>
                <a:gd name="connsiteY1" fmla="*/ 486026 h 693425"/>
                <a:gd name="connsiteX2" fmla="*/ 284912 w 349104"/>
                <a:gd name="connsiteY2" fmla="*/ 538510 h 693425"/>
                <a:gd name="connsiteX3" fmla="*/ 293733 w 349104"/>
                <a:gd name="connsiteY3" fmla="*/ 555269 h 693425"/>
                <a:gd name="connsiteX4" fmla="*/ 305200 w 349104"/>
                <a:gd name="connsiteY4" fmla="*/ 572029 h 693425"/>
                <a:gd name="connsiteX5" fmla="*/ 254039 w 349104"/>
                <a:gd name="connsiteY5" fmla="*/ 637744 h 693425"/>
                <a:gd name="connsiteX6" fmla="*/ 188324 w 349104"/>
                <a:gd name="connsiteY6" fmla="*/ 654062 h 693425"/>
                <a:gd name="connsiteX7" fmla="*/ 68361 w 349104"/>
                <a:gd name="connsiteY7" fmla="*/ 518663 h 693425"/>
                <a:gd name="connsiteX8" fmla="*/ 67920 w 349104"/>
                <a:gd name="connsiteY8" fmla="*/ 202437 h 693425"/>
                <a:gd name="connsiteX9" fmla="*/ 59982 w 349104"/>
                <a:gd name="connsiteY9" fmla="*/ 193617 h 693425"/>
                <a:gd name="connsiteX10" fmla="*/ 59982 w 349104"/>
                <a:gd name="connsiteY10" fmla="*/ 96588 h 693425"/>
                <a:gd name="connsiteX11" fmla="*/ 97911 w 349104"/>
                <a:gd name="connsiteY11" fmla="*/ 48956 h 693425"/>
                <a:gd name="connsiteX12" fmla="*/ 48956 w 349104"/>
                <a:gd name="connsiteY12" fmla="*/ 0 h 693425"/>
                <a:gd name="connsiteX13" fmla="*/ 0 w 349104"/>
                <a:gd name="connsiteY13" fmla="*/ 48956 h 693425"/>
                <a:gd name="connsiteX14" fmla="*/ 37930 w 349104"/>
                <a:gd name="connsiteY14" fmla="*/ 96588 h 693425"/>
                <a:gd name="connsiteX15" fmla="*/ 37930 w 349104"/>
                <a:gd name="connsiteY15" fmla="*/ 193617 h 693425"/>
                <a:gd name="connsiteX16" fmla="*/ 29991 w 349104"/>
                <a:gd name="connsiteY16" fmla="*/ 202437 h 693425"/>
                <a:gd name="connsiteX17" fmla="*/ 31314 w 349104"/>
                <a:gd name="connsiteY17" fmla="*/ 536746 h 693425"/>
                <a:gd name="connsiteX18" fmla="*/ 111142 w 349104"/>
                <a:gd name="connsiteY18" fmla="*/ 669940 h 693425"/>
                <a:gd name="connsiteX19" fmla="*/ 277855 w 349104"/>
                <a:gd name="connsiteY19" fmla="*/ 667293 h 693425"/>
                <a:gd name="connsiteX20" fmla="*/ 320636 w 349104"/>
                <a:gd name="connsiteY20" fmla="*/ 626277 h 693425"/>
                <a:gd name="connsiteX21" fmla="*/ 347539 w 349104"/>
                <a:gd name="connsiteY21" fmla="*/ 491318 h 693425"/>
                <a:gd name="connsiteX22" fmla="*/ 25580 w 349104"/>
                <a:gd name="connsiteY22" fmla="*/ 49838 h 693425"/>
                <a:gd name="connsiteX23" fmla="*/ 49397 w 349104"/>
                <a:gd name="connsiteY23" fmla="*/ 26021 h 693425"/>
                <a:gd name="connsiteX24" fmla="*/ 73213 w 349104"/>
                <a:gd name="connsiteY24" fmla="*/ 49838 h 693425"/>
                <a:gd name="connsiteX25" fmla="*/ 49397 w 349104"/>
                <a:gd name="connsiteY25" fmla="*/ 73654 h 693425"/>
                <a:gd name="connsiteX26" fmla="*/ 25580 w 349104"/>
                <a:gd name="connsiteY26" fmla="*/ 49838 h 69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9104" h="693425">
                  <a:moveTo>
                    <a:pt x="347539" y="491318"/>
                  </a:moveTo>
                  <a:cubicBezTo>
                    <a:pt x="346657" y="478087"/>
                    <a:pt x="338719" y="475882"/>
                    <a:pt x="329457" y="486026"/>
                  </a:cubicBezTo>
                  <a:cubicBezTo>
                    <a:pt x="313579" y="502785"/>
                    <a:pt x="298584" y="520427"/>
                    <a:pt x="284912" y="538510"/>
                  </a:cubicBezTo>
                  <a:cubicBezTo>
                    <a:pt x="276091" y="550418"/>
                    <a:pt x="279178" y="555710"/>
                    <a:pt x="293733" y="555269"/>
                  </a:cubicBezTo>
                  <a:cubicBezTo>
                    <a:pt x="307846" y="554828"/>
                    <a:pt x="309169" y="561444"/>
                    <a:pt x="305200" y="572029"/>
                  </a:cubicBezTo>
                  <a:cubicBezTo>
                    <a:pt x="295938" y="599814"/>
                    <a:pt x="280060" y="622748"/>
                    <a:pt x="254039" y="637744"/>
                  </a:cubicBezTo>
                  <a:cubicBezTo>
                    <a:pt x="233310" y="648329"/>
                    <a:pt x="212140" y="655826"/>
                    <a:pt x="188324" y="654062"/>
                  </a:cubicBezTo>
                  <a:cubicBezTo>
                    <a:pt x="116876" y="648770"/>
                    <a:pt x="66156" y="593199"/>
                    <a:pt x="68361" y="518663"/>
                  </a:cubicBezTo>
                  <a:cubicBezTo>
                    <a:pt x="69243" y="489995"/>
                    <a:pt x="67920" y="202437"/>
                    <a:pt x="67920" y="202437"/>
                  </a:cubicBezTo>
                  <a:cubicBezTo>
                    <a:pt x="67920" y="198027"/>
                    <a:pt x="64392" y="194058"/>
                    <a:pt x="59982" y="193617"/>
                  </a:cubicBezTo>
                  <a:lnTo>
                    <a:pt x="59982" y="96588"/>
                  </a:lnTo>
                  <a:cubicBezTo>
                    <a:pt x="81592" y="91736"/>
                    <a:pt x="97911" y="72331"/>
                    <a:pt x="97911" y="48956"/>
                  </a:cubicBezTo>
                  <a:cubicBezTo>
                    <a:pt x="97911" y="22052"/>
                    <a:pt x="75859" y="0"/>
                    <a:pt x="48956" y="0"/>
                  </a:cubicBezTo>
                  <a:cubicBezTo>
                    <a:pt x="22052" y="0"/>
                    <a:pt x="0" y="22052"/>
                    <a:pt x="0" y="48956"/>
                  </a:cubicBezTo>
                  <a:cubicBezTo>
                    <a:pt x="0" y="71890"/>
                    <a:pt x="16319" y="91295"/>
                    <a:pt x="37930" y="96588"/>
                  </a:cubicBezTo>
                  <a:lnTo>
                    <a:pt x="37930" y="193617"/>
                  </a:lnTo>
                  <a:cubicBezTo>
                    <a:pt x="33519" y="194058"/>
                    <a:pt x="29991" y="197586"/>
                    <a:pt x="29991" y="202437"/>
                  </a:cubicBezTo>
                  <a:cubicBezTo>
                    <a:pt x="29991" y="202437"/>
                    <a:pt x="31314" y="509401"/>
                    <a:pt x="31314" y="536746"/>
                  </a:cubicBezTo>
                  <a:cubicBezTo>
                    <a:pt x="31755" y="595845"/>
                    <a:pt x="58217" y="641713"/>
                    <a:pt x="111142" y="669940"/>
                  </a:cubicBezTo>
                  <a:cubicBezTo>
                    <a:pt x="166713" y="699930"/>
                    <a:pt x="222725" y="703458"/>
                    <a:pt x="277855" y="667293"/>
                  </a:cubicBezTo>
                  <a:cubicBezTo>
                    <a:pt x="294615" y="655826"/>
                    <a:pt x="308728" y="643036"/>
                    <a:pt x="320636" y="626277"/>
                  </a:cubicBezTo>
                  <a:cubicBezTo>
                    <a:pt x="351068" y="585701"/>
                    <a:pt x="351068" y="538951"/>
                    <a:pt x="347539" y="491318"/>
                  </a:cubicBezTo>
                  <a:close/>
                  <a:moveTo>
                    <a:pt x="25580" y="49838"/>
                  </a:moveTo>
                  <a:cubicBezTo>
                    <a:pt x="25580" y="36607"/>
                    <a:pt x="36165" y="26021"/>
                    <a:pt x="49397" y="26021"/>
                  </a:cubicBezTo>
                  <a:cubicBezTo>
                    <a:pt x="62628" y="26021"/>
                    <a:pt x="73213" y="36607"/>
                    <a:pt x="73213" y="49838"/>
                  </a:cubicBezTo>
                  <a:cubicBezTo>
                    <a:pt x="73213" y="63069"/>
                    <a:pt x="62628" y="73654"/>
                    <a:pt x="49397" y="73654"/>
                  </a:cubicBezTo>
                  <a:cubicBezTo>
                    <a:pt x="36165" y="73654"/>
                    <a:pt x="25580" y="63069"/>
                    <a:pt x="25580" y="49838"/>
                  </a:cubicBezTo>
                  <a:close/>
                </a:path>
              </a:pathLst>
            </a:custGeom>
            <a:solidFill>
              <a:srgbClr val="010101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5" name="Group 2">
            <a:extLst>
              <a:ext uri="{FF2B5EF4-FFF2-40B4-BE49-F238E27FC236}">
                <a16:creationId xmlns:a16="http://schemas.microsoft.com/office/drawing/2014/main" id="{3D284BF9-48CE-408B-B5EC-985AC6D3A142}"/>
              </a:ext>
            </a:extLst>
          </p:cNvPr>
          <p:cNvGrpSpPr/>
          <p:nvPr/>
        </p:nvGrpSpPr>
        <p:grpSpPr>
          <a:xfrm>
            <a:off x="8984766" y="5584702"/>
            <a:ext cx="528485" cy="685762"/>
            <a:chOff x="1619672" y="1450893"/>
            <a:chExt cx="931911" cy="915215"/>
          </a:xfrm>
          <a:scene3d>
            <a:camera prst="isometricOffAxis2Right">
              <a:rot lat="0" lon="18600000" rev="1080000"/>
            </a:camera>
            <a:lightRig rig="threePt" dir="t"/>
          </a:scene3d>
        </p:grpSpPr>
        <p:grpSp>
          <p:nvGrpSpPr>
            <p:cNvPr id="96" name="Group 13">
              <a:extLst>
                <a:ext uri="{FF2B5EF4-FFF2-40B4-BE49-F238E27FC236}">
                  <a16:creationId xmlns:a16="http://schemas.microsoft.com/office/drawing/2014/main" id="{6CA693B0-C6E8-458F-A1BB-584B078750E1}"/>
                </a:ext>
              </a:extLst>
            </p:cNvPr>
            <p:cNvGrpSpPr/>
            <p:nvPr/>
          </p:nvGrpSpPr>
          <p:grpSpPr>
            <a:xfrm>
              <a:off x="1619672" y="1450893"/>
              <a:ext cx="931911" cy="803372"/>
              <a:chOff x="2731306" y="5021709"/>
              <a:chExt cx="1863824" cy="1606745"/>
            </a:xfrm>
          </p:grpSpPr>
          <p:sp>
            <p:nvSpPr>
              <p:cNvPr id="98" name="Isosceles Triangle 11">
                <a:extLst>
                  <a:ext uri="{FF2B5EF4-FFF2-40B4-BE49-F238E27FC236}">
                    <a16:creationId xmlns:a16="http://schemas.microsoft.com/office/drawing/2014/main" id="{7784821E-F45F-451A-8EAB-8D70EB3F2706}"/>
                  </a:ext>
                </a:extLst>
              </p:cNvPr>
              <p:cNvSpPr/>
              <p:nvPr/>
            </p:nvSpPr>
            <p:spPr>
              <a:xfrm>
                <a:off x="2843808" y="5156793"/>
                <a:ext cx="1638820" cy="141277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Isosceles Triangle 12">
                <a:extLst>
                  <a:ext uri="{FF2B5EF4-FFF2-40B4-BE49-F238E27FC236}">
                    <a16:creationId xmlns:a16="http://schemas.microsoft.com/office/drawing/2014/main" id="{4005D109-FC5C-4309-8348-16CB2F0C4127}"/>
                  </a:ext>
                </a:extLst>
              </p:cNvPr>
              <p:cNvSpPr/>
              <p:nvPr/>
            </p:nvSpPr>
            <p:spPr>
              <a:xfrm>
                <a:off x="2731306" y="5021709"/>
                <a:ext cx="1863824" cy="1606745"/>
              </a:xfrm>
              <a:prstGeom prst="triangl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7B5EA61-8060-429D-A7A3-281DEC1D19D7}"/>
                </a:ext>
              </a:extLst>
            </p:cNvPr>
            <p:cNvSpPr txBox="1"/>
            <p:nvPr/>
          </p:nvSpPr>
          <p:spPr>
            <a:xfrm>
              <a:off x="1840076" y="1491605"/>
              <a:ext cx="510152" cy="8745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!</a:t>
              </a:r>
              <a:endPara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C84A273-0B0E-408C-8887-629AD325CC2A}"/>
              </a:ext>
            </a:extLst>
          </p:cNvPr>
          <p:cNvSpPr txBox="1"/>
          <p:nvPr/>
        </p:nvSpPr>
        <p:spPr>
          <a:xfrm>
            <a:off x="676005" y="1343903"/>
            <a:ext cx="5137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is a Keylogger?</a:t>
            </a:r>
          </a:p>
          <a:p>
            <a:pPr algn="just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Keylogger is a spyware subset tool which is used to monitor keyboard inputs.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5426243" y="281080"/>
            <a:ext cx="654098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Introduction to Keyloggers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A5449-6518-B16F-A1B3-83EED821F64C}"/>
              </a:ext>
            </a:extLst>
          </p:cNvPr>
          <p:cNvSpPr txBox="1"/>
          <p:nvPr/>
        </p:nvSpPr>
        <p:spPr>
          <a:xfrm>
            <a:off x="672177" y="6143037"/>
            <a:ext cx="7076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Medium. Al Williams, (2020)</a:t>
            </a:r>
          </a:p>
        </p:txBody>
      </p:sp>
    </p:spTree>
    <p:extLst>
      <p:ext uri="{BB962C8B-B14F-4D97-AF65-F5344CB8AC3E}">
        <p14:creationId xmlns:p14="http://schemas.microsoft.com/office/powerpoint/2010/main" val="105823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C0DADC-CEA0-45C4-8DB3-CD1BDB15E17B}"/>
              </a:ext>
            </a:extLst>
          </p:cNvPr>
          <p:cNvGrpSpPr/>
          <p:nvPr/>
        </p:nvGrpSpPr>
        <p:grpSpPr>
          <a:xfrm>
            <a:off x="8674769" y="4174958"/>
            <a:ext cx="3529264" cy="2695074"/>
            <a:chOff x="7001691" y="2819156"/>
            <a:chExt cx="5190309" cy="403884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04A7FB-BB1E-4D0B-9AE5-A6F4169FD0EA}"/>
                </a:ext>
              </a:extLst>
            </p:cNvPr>
            <p:cNvGrpSpPr/>
            <p:nvPr/>
          </p:nvGrpSpPr>
          <p:grpSpPr>
            <a:xfrm>
              <a:off x="7001691" y="4693236"/>
              <a:ext cx="2928242" cy="1946599"/>
              <a:chOff x="6917382" y="4652701"/>
              <a:chExt cx="2983072" cy="198304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7BD4B61-270A-40EF-B2A3-79E1D4EF93E7}"/>
                  </a:ext>
                </a:extLst>
              </p:cNvPr>
              <p:cNvSpPr/>
              <p:nvPr/>
            </p:nvSpPr>
            <p:spPr>
              <a:xfrm>
                <a:off x="6917382" y="4652701"/>
                <a:ext cx="2983072" cy="1983048"/>
              </a:xfrm>
              <a:custGeom>
                <a:avLst/>
                <a:gdLst>
                  <a:gd name="connsiteX0" fmla="*/ 2977241 w 2983072"/>
                  <a:gd name="connsiteY0" fmla="*/ 1404120 h 1983048"/>
                  <a:gd name="connsiteX1" fmla="*/ 1664038 w 2983072"/>
                  <a:gd name="connsiteY1" fmla="*/ 1312116 h 1983048"/>
                  <a:gd name="connsiteX2" fmla="*/ 1634323 w 2983072"/>
                  <a:gd name="connsiteY2" fmla="*/ 1288114 h 1983048"/>
                  <a:gd name="connsiteX3" fmla="*/ 1230305 w 2983072"/>
                  <a:gd name="connsiteY3" fmla="*/ 69774 h 1983048"/>
                  <a:gd name="connsiteX4" fmla="*/ 1130872 w 2983072"/>
                  <a:gd name="connsiteY4" fmla="*/ 56 h 1983048"/>
                  <a:gd name="connsiteX5" fmla="*/ 68538 w 2983072"/>
                  <a:gd name="connsiteY5" fmla="*/ 15486 h 1983048"/>
                  <a:gd name="connsiteX6" fmla="*/ 1678 w 2983072"/>
                  <a:gd name="connsiteY6" fmla="*/ 98918 h 1983048"/>
                  <a:gd name="connsiteX7" fmla="*/ 437126 w 2983072"/>
                  <a:gd name="connsiteY7" fmla="*/ 1469265 h 1983048"/>
                  <a:gd name="connsiteX8" fmla="*/ 531416 w 2983072"/>
                  <a:gd name="connsiteY8" fmla="*/ 1703562 h 1983048"/>
                  <a:gd name="connsiteX9" fmla="*/ 478271 w 2983072"/>
                  <a:gd name="connsiteY9" fmla="*/ 1825853 h 1983048"/>
                  <a:gd name="connsiteX10" fmla="*/ 554274 w 2983072"/>
                  <a:gd name="connsiteY10" fmla="*/ 1888141 h 1983048"/>
                  <a:gd name="connsiteX11" fmla="*/ 2109201 w 2983072"/>
                  <a:gd name="connsiteY11" fmla="*/ 1983003 h 1983048"/>
                  <a:gd name="connsiteX12" fmla="*/ 2322354 w 2983072"/>
                  <a:gd name="connsiteY12" fmla="*/ 1912714 h 1983048"/>
                  <a:gd name="connsiteX13" fmla="*/ 2959525 w 2983072"/>
                  <a:gd name="connsiteY13" fmla="*/ 1470408 h 1983048"/>
                  <a:gd name="connsiteX14" fmla="*/ 2977241 w 2983072"/>
                  <a:gd name="connsiteY14" fmla="*/ 1404120 h 1983048"/>
                  <a:gd name="connsiteX15" fmla="*/ 2977241 w 2983072"/>
                  <a:gd name="connsiteY15" fmla="*/ 1404120 h 198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83072" h="1983048">
                    <a:moveTo>
                      <a:pt x="2977241" y="1404120"/>
                    </a:moveTo>
                    <a:cubicBezTo>
                      <a:pt x="2934953" y="1378976"/>
                      <a:pt x="1826903" y="1330402"/>
                      <a:pt x="1664038" y="1312116"/>
                    </a:cubicBezTo>
                    <a:cubicBezTo>
                      <a:pt x="1645752" y="1310401"/>
                      <a:pt x="1638895" y="1303544"/>
                      <a:pt x="1634323" y="1288114"/>
                    </a:cubicBezTo>
                    <a:cubicBezTo>
                      <a:pt x="1595464" y="1168680"/>
                      <a:pt x="1325737" y="356644"/>
                      <a:pt x="1230305" y="69774"/>
                    </a:cubicBezTo>
                    <a:cubicBezTo>
                      <a:pt x="1212018" y="14914"/>
                      <a:pt x="1189160" y="-1087"/>
                      <a:pt x="1130872" y="56"/>
                    </a:cubicBezTo>
                    <a:cubicBezTo>
                      <a:pt x="1060011" y="1199"/>
                      <a:pt x="140541" y="14914"/>
                      <a:pt x="68538" y="15486"/>
                    </a:cubicBezTo>
                    <a:cubicBezTo>
                      <a:pt x="17678" y="16057"/>
                      <a:pt x="-6894" y="48059"/>
                      <a:pt x="1678" y="98918"/>
                    </a:cubicBezTo>
                    <a:cubicBezTo>
                      <a:pt x="6249" y="125776"/>
                      <a:pt x="422840" y="1433835"/>
                      <a:pt x="437126" y="1469265"/>
                    </a:cubicBezTo>
                    <a:cubicBezTo>
                      <a:pt x="467413" y="1548126"/>
                      <a:pt x="471413" y="1637273"/>
                      <a:pt x="531416" y="1703562"/>
                    </a:cubicBezTo>
                    <a:cubicBezTo>
                      <a:pt x="458270" y="1744707"/>
                      <a:pt x="455413" y="1751564"/>
                      <a:pt x="478271" y="1825853"/>
                    </a:cubicBezTo>
                    <a:cubicBezTo>
                      <a:pt x="489700" y="1863569"/>
                      <a:pt x="514272" y="1885284"/>
                      <a:pt x="554274" y="1888141"/>
                    </a:cubicBezTo>
                    <a:cubicBezTo>
                      <a:pt x="729711" y="1900713"/>
                      <a:pt x="1952051" y="1985289"/>
                      <a:pt x="2109201" y="1983003"/>
                    </a:cubicBezTo>
                    <a:cubicBezTo>
                      <a:pt x="2188062" y="1981288"/>
                      <a:pt x="2226350" y="1983574"/>
                      <a:pt x="2322354" y="1912714"/>
                    </a:cubicBezTo>
                    <a:cubicBezTo>
                      <a:pt x="2388643" y="1865283"/>
                      <a:pt x="2905809" y="1512125"/>
                      <a:pt x="2959525" y="1470408"/>
                    </a:cubicBezTo>
                    <a:cubicBezTo>
                      <a:pt x="2984670" y="1449836"/>
                      <a:pt x="2988098" y="1430978"/>
                      <a:pt x="2977241" y="1404120"/>
                    </a:cubicBezTo>
                    <a:lnTo>
                      <a:pt x="2977241" y="1404120"/>
                    </a:lnTo>
                    <a:close/>
                  </a:path>
                </a:pathLst>
              </a:custGeom>
              <a:solidFill>
                <a:srgbClr val="484848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181C6B2-8AB6-4ABC-8470-D196305561C9}"/>
                  </a:ext>
                </a:extLst>
              </p:cNvPr>
              <p:cNvSpPr/>
              <p:nvPr/>
            </p:nvSpPr>
            <p:spPr>
              <a:xfrm>
                <a:off x="7049409" y="4778370"/>
                <a:ext cx="1445617" cy="1416648"/>
              </a:xfrm>
              <a:custGeom>
                <a:avLst/>
                <a:gdLst>
                  <a:gd name="connsiteX0" fmla="*/ 1442293 w 1445617"/>
                  <a:gd name="connsiteY0" fmla="*/ 1036725 h 1416648"/>
                  <a:gd name="connsiteX1" fmla="*/ 1349718 w 1445617"/>
                  <a:gd name="connsiteY1" fmla="*/ 770427 h 1416648"/>
                  <a:gd name="connsiteX2" fmla="*/ 1094277 w 1445617"/>
                  <a:gd name="connsiteY2" fmla="*/ 25251 h 1416648"/>
                  <a:gd name="connsiteX3" fmla="*/ 1059419 w 1445617"/>
                  <a:gd name="connsiteY3" fmla="*/ 107 h 1416648"/>
                  <a:gd name="connsiteX4" fmla="*/ 62802 w 1445617"/>
                  <a:gd name="connsiteY4" fmla="*/ 41251 h 1416648"/>
                  <a:gd name="connsiteX5" fmla="*/ 13086 w 1445617"/>
                  <a:gd name="connsiteY5" fmla="*/ 109255 h 1416648"/>
                  <a:gd name="connsiteX6" fmla="*/ 166807 w 1445617"/>
                  <a:gd name="connsiteY6" fmla="*/ 575561 h 1416648"/>
                  <a:gd name="connsiteX7" fmla="*/ 430247 w 1445617"/>
                  <a:gd name="connsiteY7" fmla="*/ 1385312 h 1416648"/>
                  <a:gd name="connsiteX8" fmla="*/ 478250 w 1445617"/>
                  <a:gd name="connsiteY8" fmla="*/ 1408742 h 1416648"/>
                  <a:gd name="connsiteX9" fmla="*/ 1106278 w 1445617"/>
                  <a:gd name="connsiteY9" fmla="*/ 1184160 h 1416648"/>
                  <a:gd name="connsiteX10" fmla="*/ 1245141 w 1445617"/>
                  <a:gd name="connsiteY10" fmla="*/ 1132729 h 1416648"/>
                  <a:gd name="connsiteX11" fmla="*/ 1245141 w 1445617"/>
                  <a:gd name="connsiteY11" fmla="*/ 1132729 h 1416648"/>
                  <a:gd name="connsiteX12" fmla="*/ 1245141 w 1445617"/>
                  <a:gd name="connsiteY12" fmla="*/ 1132729 h 1416648"/>
                  <a:gd name="connsiteX13" fmla="*/ 1424007 w 1445617"/>
                  <a:gd name="connsiteY13" fmla="*/ 1071012 h 1416648"/>
                  <a:gd name="connsiteX14" fmla="*/ 1442293 w 1445617"/>
                  <a:gd name="connsiteY14" fmla="*/ 1036725 h 1416648"/>
                  <a:gd name="connsiteX15" fmla="*/ 1442293 w 1445617"/>
                  <a:gd name="connsiteY15" fmla="*/ 1036725 h 141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5617" h="1416648">
                    <a:moveTo>
                      <a:pt x="1442293" y="1036725"/>
                    </a:moveTo>
                    <a:cubicBezTo>
                      <a:pt x="1410292" y="948150"/>
                      <a:pt x="1380005" y="859003"/>
                      <a:pt x="1349718" y="770427"/>
                    </a:cubicBezTo>
                    <a:cubicBezTo>
                      <a:pt x="1263999" y="521845"/>
                      <a:pt x="1178853" y="273833"/>
                      <a:pt x="1094277" y="25251"/>
                    </a:cubicBezTo>
                    <a:cubicBezTo>
                      <a:pt x="1087991" y="6964"/>
                      <a:pt x="1080563" y="-1036"/>
                      <a:pt x="1059419" y="107"/>
                    </a:cubicBezTo>
                    <a:cubicBezTo>
                      <a:pt x="1013131" y="2964"/>
                      <a:pt x="181093" y="35537"/>
                      <a:pt x="62802" y="41251"/>
                    </a:cubicBezTo>
                    <a:cubicBezTo>
                      <a:pt x="-9201" y="44680"/>
                      <a:pt x="-9201" y="41823"/>
                      <a:pt x="13086" y="109255"/>
                    </a:cubicBezTo>
                    <a:cubicBezTo>
                      <a:pt x="64517" y="264690"/>
                      <a:pt x="115948" y="420126"/>
                      <a:pt x="166807" y="575561"/>
                    </a:cubicBezTo>
                    <a:cubicBezTo>
                      <a:pt x="254811" y="845288"/>
                      <a:pt x="342243" y="1115586"/>
                      <a:pt x="430247" y="1385312"/>
                    </a:cubicBezTo>
                    <a:cubicBezTo>
                      <a:pt x="442248" y="1422457"/>
                      <a:pt x="442819" y="1421314"/>
                      <a:pt x="478250" y="1408742"/>
                    </a:cubicBezTo>
                    <a:cubicBezTo>
                      <a:pt x="687973" y="1333881"/>
                      <a:pt x="897126" y="1259592"/>
                      <a:pt x="1106278" y="1184160"/>
                    </a:cubicBezTo>
                    <a:cubicBezTo>
                      <a:pt x="1152566" y="1167588"/>
                      <a:pt x="1201139" y="1155016"/>
                      <a:pt x="1245141" y="1132729"/>
                    </a:cubicBezTo>
                    <a:lnTo>
                      <a:pt x="1245141" y="1132729"/>
                    </a:lnTo>
                    <a:lnTo>
                      <a:pt x="1245141" y="1132729"/>
                    </a:lnTo>
                    <a:cubicBezTo>
                      <a:pt x="1304573" y="1112157"/>
                      <a:pt x="1364004" y="1090442"/>
                      <a:pt x="1424007" y="1071012"/>
                    </a:cubicBezTo>
                    <a:cubicBezTo>
                      <a:pt x="1445150" y="1065298"/>
                      <a:pt x="1449722" y="1057869"/>
                      <a:pt x="1442293" y="1036725"/>
                    </a:cubicBezTo>
                    <a:lnTo>
                      <a:pt x="1442293" y="1036725"/>
                    </a:lnTo>
                    <a:close/>
                  </a:path>
                </a:pathLst>
              </a:custGeom>
              <a:solidFill>
                <a:srgbClr val="8F8C8D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5FE72C1-75ED-460D-9A9F-079970AFE9A3}"/>
                  </a:ext>
                </a:extLst>
              </p:cNvPr>
              <p:cNvSpPr/>
              <p:nvPr/>
            </p:nvSpPr>
            <p:spPr>
              <a:xfrm>
                <a:off x="7048837" y="4800764"/>
                <a:ext cx="1251998" cy="1394255"/>
              </a:xfrm>
              <a:custGeom>
                <a:avLst/>
                <a:gdLst>
                  <a:gd name="connsiteX0" fmla="*/ 1251999 w 1251998"/>
                  <a:gd name="connsiteY0" fmla="*/ 1108050 h 1394255"/>
                  <a:gd name="connsiteX1" fmla="*/ 413104 w 1251998"/>
                  <a:gd name="connsiteY1" fmla="*/ 0 h 1394255"/>
                  <a:gd name="connsiteX2" fmla="*/ 62802 w 1251998"/>
                  <a:gd name="connsiteY2" fmla="*/ 16001 h 1394255"/>
                  <a:gd name="connsiteX3" fmla="*/ 13086 w 1251998"/>
                  <a:gd name="connsiteY3" fmla="*/ 84575 h 1394255"/>
                  <a:gd name="connsiteX4" fmla="*/ 166807 w 1251998"/>
                  <a:gd name="connsiteY4" fmla="*/ 551453 h 1394255"/>
                  <a:gd name="connsiteX5" fmla="*/ 429676 w 1251998"/>
                  <a:gd name="connsiteY5" fmla="*/ 1362919 h 1394255"/>
                  <a:gd name="connsiteX6" fmla="*/ 477678 w 1251998"/>
                  <a:gd name="connsiteY6" fmla="*/ 1386348 h 1394255"/>
                  <a:gd name="connsiteX7" fmla="*/ 1105706 w 1251998"/>
                  <a:gd name="connsiteY7" fmla="*/ 1161195 h 1394255"/>
                  <a:gd name="connsiteX8" fmla="*/ 1244570 w 1251998"/>
                  <a:gd name="connsiteY8" fmla="*/ 1109764 h 1394255"/>
                  <a:gd name="connsiteX9" fmla="*/ 1244570 w 1251998"/>
                  <a:gd name="connsiteY9" fmla="*/ 1109764 h 1394255"/>
                  <a:gd name="connsiteX10" fmla="*/ 1244570 w 1251998"/>
                  <a:gd name="connsiteY10" fmla="*/ 1109764 h 1394255"/>
                  <a:gd name="connsiteX11" fmla="*/ 1251999 w 1251998"/>
                  <a:gd name="connsiteY11" fmla="*/ 1108050 h 1394255"/>
                  <a:gd name="connsiteX12" fmla="*/ 1251999 w 1251998"/>
                  <a:gd name="connsiteY12" fmla="*/ 1108050 h 139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1998" h="1394255">
                    <a:moveTo>
                      <a:pt x="1251999" y="1108050"/>
                    </a:moveTo>
                    <a:lnTo>
                      <a:pt x="413104" y="0"/>
                    </a:lnTo>
                    <a:cubicBezTo>
                      <a:pt x="296527" y="10858"/>
                      <a:pt x="179379" y="10286"/>
                      <a:pt x="62802" y="16001"/>
                    </a:cubicBezTo>
                    <a:cubicBezTo>
                      <a:pt x="-9201" y="19429"/>
                      <a:pt x="-9201" y="16572"/>
                      <a:pt x="13086" y="84575"/>
                    </a:cubicBezTo>
                    <a:cubicBezTo>
                      <a:pt x="64517" y="240011"/>
                      <a:pt x="115948" y="396018"/>
                      <a:pt x="166807" y="551453"/>
                    </a:cubicBezTo>
                    <a:cubicBezTo>
                      <a:pt x="254811" y="821751"/>
                      <a:pt x="342243" y="1092049"/>
                      <a:pt x="429676" y="1362919"/>
                    </a:cubicBezTo>
                    <a:cubicBezTo>
                      <a:pt x="441677" y="1400063"/>
                      <a:pt x="442248" y="1398920"/>
                      <a:pt x="477678" y="1386348"/>
                    </a:cubicBezTo>
                    <a:cubicBezTo>
                      <a:pt x="686830" y="1311488"/>
                      <a:pt x="896554" y="1237199"/>
                      <a:pt x="1105706" y="1161195"/>
                    </a:cubicBezTo>
                    <a:cubicBezTo>
                      <a:pt x="1151994" y="1144623"/>
                      <a:pt x="1200568" y="1132051"/>
                      <a:pt x="1244570" y="1109764"/>
                    </a:cubicBezTo>
                    <a:lnTo>
                      <a:pt x="1244570" y="1109764"/>
                    </a:lnTo>
                    <a:lnTo>
                      <a:pt x="1244570" y="1109764"/>
                    </a:lnTo>
                    <a:cubicBezTo>
                      <a:pt x="1247427" y="1109764"/>
                      <a:pt x="1249713" y="1108621"/>
                      <a:pt x="1251999" y="1108050"/>
                    </a:cubicBezTo>
                    <a:lnTo>
                      <a:pt x="1251999" y="1108050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5479061-3106-48F1-AEB5-5D975D29AA08}"/>
                  </a:ext>
                </a:extLst>
              </p:cNvPr>
              <p:cNvSpPr/>
              <p:nvPr/>
            </p:nvSpPr>
            <p:spPr>
              <a:xfrm>
                <a:off x="7409336" y="6400982"/>
                <a:ext cx="1760252" cy="217078"/>
              </a:xfrm>
              <a:custGeom>
                <a:avLst/>
                <a:gdLst>
                  <a:gd name="connsiteX0" fmla="*/ 1634963 w 1760252"/>
                  <a:gd name="connsiteY0" fmla="*/ 216435 h 217078"/>
                  <a:gd name="connsiteX1" fmla="*/ 84035 w 1760252"/>
                  <a:gd name="connsiteY1" fmla="*/ 121574 h 217078"/>
                  <a:gd name="connsiteX2" fmla="*/ 603 w 1760252"/>
                  <a:gd name="connsiteY2" fmla="*/ 29570 h 217078"/>
                  <a:gd name="connsiteX3" fmla="*/ 37748 w 1760252"/>
                  <a:gd name="connsiteY3" fmla="*/ 997 h 217078"/>
                  <a:gd name="connsiteX4" fmla="*/ 1735539 w 1760252"/>
                  <a:gd name="connsiteY4" fmla="*/ 162718 h 217078"/>
                  <a:gd name="connsiteX5" fmla="*/ 1760111 w 1760252"/>
                  <a:gd name="connsiteY5" fmla="*/ 178719 h 217078"/>
                  <a:gd name="connsiteX6" fmla="*/ 1737824 w 1760252"/>
                  <a:gd name="connsiteY6" fmla="*/ 197577 h 217078"/>
                  <a:gd name="connsiteX7" fmla="*/ 1634963 w 1760252"/>
                  <a:gd name="connsiteY7" fmla="*/ 216435 h 217078"/>
                  <a:gd name="connsiteX8" fmla="*/ 1634963 w 1760252"/>
                  <a:gd name="connsiteY8" fmla="*/ 216435 h 217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0252" h="217078">
                    <a:moveTo>
                      <a:pt x="1634963" y="216435"/>
                    </a:moveTo>
                    <a:cubicBezTo>
                      <a:pt x="1518386" y="208435"/>
                      <a:pt x="207470" y="130145"/>
                      <a:pt x="84035" y="121574"/>
                    </a:cubicBezTo>
                    <a:cubicBezTo>
                      <a:pt x="30319" y="118145"/>
                      <a:pt x="-5111" y="77572"/>
                      <a:pt x="603" y="29570"/>
                    </a:cubicBezTo>
                    <a:cubicBezTo>
                      <a:pt x="3460" y="7854"/>
                      <a:pt x="13175" y="-3575"/>
                      <a:pt x="37748" y="997"/>
                    </a:cubicBezTo>
                    <a:cubicBezTo>
                      <a:pt x="112608" y="13569"/>
                      <a:pt x="1641820" y="147289"/>
                      <a:pt x="1735539" y="162718"/>
                    </a:cubicBezTo>
                    <a:cubicBezTo>
                      <a:pt x="1746968" y="164433"/>
                      <a:pt x="1758397" y="167290"/>
                      <a:pt x="1760111" y="178719"/>
                    </a:cubicBezTo>
                    <a:cubicBezTo>
                      <a:pt x="1761825" y="192434"/>
                      <a:pt x="1747539" y="194148"/>
                      <a:pt x="1737824" y="197577"/>
                    </a:cubicBezTo>
                    <a:cubicBezTo>
                      <a:pt x="1704109" y="209006"/>
                      <a:pt x="1670964" y="219864"/>
                      <a:pt x="1634963" y="216435"/>
                    </a:cubicBezTo>
                    <a:lnTo>
                      <a:pt x="1634963" y="216435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A4DD47D-026B-420B-85D5-D64A55C593AF}"/>
                  </a:ext>
                </a:extLst>
              </p:cNvPr>
              <p:cNvSpPr/>
              <p:nvPr/>
            </p:nvSpPr>
            <p:spPr>
              <a:xfrm>
                <a:off x="6952507" y="4726584"/>
                <a:ext cx="531234" cy="1611633"/>
              </a:xfrm>
              <a:custGeom>
                <a:avLst/>
                <a:gdLst>
                  <a:gd name="connsiteX0" fmla="*/ 531149 w 531234"/>
                  <a:gd name="connsiteY0" fmla="*/ 1599963 h 1611633"/>
                  <a:gd name="connsiteX1" fmla="*/ 524291 w 531234"/>
                  <a:gd name="connsiteY1" fmla="*/ 1610821 h 1611633"/>
                  <a:gd name="connsiteX2" fmla="*/ 511719 w 531234"/>
                  <a:gd name="connsiteY2" fmla="*/ 1606249 h 1611633"/>
                  <a:gd name="connsiteX3" fmla="*/ 500290 w 531234"/>
                  <a:gd name="connsiteY3" fmla="*/ 1573105 h 1611633"/>
                  <a:gd name="connsiteX4" fmla="*/ 294567 w 531234"/>
                  <a:gd name="connsiteY4" fmla="*/ 933648 h 1611633"/>
                  <a:gd name="connsiteX5" fmla="*/ 8840 w 531234"/>
                  <a:gd name="connsiteY5" fmla="*/ 36464 h 1611633"/>
                  <a:gd name="connsiteX6" fmla="*/ 8268 w 531234"/>
                  <a:gd name="connsiteY6" fmla="*/ 1034 h 1611633"/>
                  <a:gd name="connsiteX7" fmla="*/ 28269 w 531234"/>
                  <a:gd name="connsiteY7" fmla="*/ 29035 h 1611633"/>
                  <a:gd name="connsiteX8" fmla="*/ 288281 w 531234"/>
                  <a:gd name="connsiteY8" fmla="*/ 843358 h 1611633"/>
                  <a:gd name="connsiteX9" fmla="*/ 524863 w 531234"/>
                  <a:gd name="connsiteY9" fmla="*/ 1579962 h 1611633"/>
                  <a:gd name="connsiteX10" fmla="*/ 531149 w 531234"/>
                  <a:gd name="connsiteY10" fmla="*/ 1599963 h 1611633"/>
                  <a:gd name="connsiteX11" fmla="*/ 531149 w 531234"/>
                  <a:gd name="connsiteY11" fmla="*/ 1599963 h 16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1234" h="1611633">
                    <a:moveTo>
                      <a:pt x="531149" y="1599963"/>
                    </a:moveTo>
                    <a:cubicBezTo>
                      <a:pt x="531720" y="1604535"/>
                      <a:pt x="529434" y="1608535"/>
                      <a:pt x="524291" y="1610821"/>
                    </a:cubicBezTo>
                    <a:cubicBezTo>
                      <a:pt x="518577" y="1613107"/>
                      <a:pt x="514005" y="1610249"/>
                      <a:pt x="511719" y="1606249"/>
                    </a:cubicBezTo>
                    <a:cubicBezTo>
                      <a:pt x="507148" y="1595392"/>
                      <a:pt x="503719" y="1584534"/>
                      <a:pt x="500290" y="1573105"/>
                    </a:cubicBezTo>
                    <a:cubicBezTo>
                      <a:pt x="431716" y="1359953"/>
                      <a:pt x="363141" y="1146800"/>
                      <a:pt x="294567" y="933648"/>
                    </a:cubicBezTo>
                    <a:cubicBezTo>
                      <a:pt x="199134" y="634777"/>
                      <a:pt x="103701" y="335335"/>
                      <a:pt x="8840" y="36464"/>
                    </a:cubicBezTo>
                    <a:cubicBezTo>
                      <a:pt x="5411" y="25607"/>
                      <a:pt x="-8876" y="6749"/>
                      <a:pt x="8268" y="1034"/>
                    </a:cubicBezTo>
                    <a:cubicBezTo>
                      <a:pt x="27126" y="-5252"/>
                      <a:pt x="24840" y="18749"/>
                      <a:pt x="28269" y="29035"/>
                    </a:cubicBezTo>
                    <a:cubicBezTo>
                      <a:pt x="115702" y="299905"/>
                      <a:pt x="201420" y="571917"/>
                      <a:pt x="288281" y="843358"/>
                    </a:cubicBezTo>
                    <a:cubicBezTo>
                      <a:pt x="366570" y="1089083"/>
                      <a:pt x="446002" y="1334237"/>
                      <a:pt x="524863" y="1579962"/>
                    </a:cubicBezTo>
                    <a:cubicBezTo>
                      <a:pt x="526577" y="1585677"/>
                      <a:pt x="528292" y="1592535"/>
                      <a:pt x="531149" y="1599963"/>
                    </a:cubicBezTo>
                    <a:lnTo>
                      <a:pt x="531149" y="1599963"/>
                    </a:lnTo>
                    <a:close/>
                  </a:path>
                </a:pathLst>
              </a:custGeom>
              <a:solidFill>
                <a:srgbClr val="9090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C3EB090-BA02-4DB4-8FDB-8FDC0F7C9B6F}"/>
                  </a:ext>
                </a:extLst>
              </p:cNvPr>
              <p:cNvSpPr/>
              <p:nvPr/>
            </p:nvSpPr>
            <p:spPr>
              <a:xfrm>
                <a:off x="7729130" y="6057561"/>
                <a:ext cx="662402" cy="280414"/>
              </a:xfrm>
              <a:custGeom>
                <a:avLst/>
                <a:gdLst>
                  <a:gd name="connsiteX0" fmla="*/ 13395 w 662402"/>
                  <a:gd name="connsiteY0" fmla="*/ 280415 h 280414"/>
                  <a:gd name="connsiteX1" fmla="*/ 251 w 662402"/>
                  <a:gd name="connsiteY1" fmla="*/ 273557 h 280414"/>
                  <a:gd name="connsiteX2" fmla="*/ 11109 w 662402"/>
                  <a:gd name="connsiteY2" fmla="*/ 259271 h 280414"/>
                  <a:gd name="connsiteX3" fmla="*/ 628280 w 662402"/>
                  <a:gd name="connsiteY3" fmla="*/ 10117 h 280414"/>
                  <a:gd name="connsiteX4" fmla="*/ 660853 w 662402"/>
                  <a:gd name="connsiteY4" fmla="*/ 7260 h 280414"/>
                  <a:gd name="connsiteX5" fmla="*/ 636852 w 662402"/>
                  <a:gd name="connsiteY5" fmla="*/ 28975 h 280414"/>
                  <a:gd name="connsiteX6" fmla="*/ 13395 w 662402"/>
                  <a:gd name="connsiteY6" fmla="*/ 280415 h 280414"/>
                  <a:gd name="connsiteX7" fmla="*/ 13395 w 662402"/>
                  <a:gd name="connsiteY7" fmla="*/ 280415 h 28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402" h="280414">
                    <a:moveTo>
                      <a:pt x="13395" y="280415"/>
                    </a:moveTo>
                    <a:cubicBezTo>
                      <a:pt x="6537" y="280415"/>
                      <a:pt x="1394" y="279844"/>
                      <a:pt x="251" y="273557"/>
                    </a:cubicBezTo>
                    <a:cubicBezTo>
                      <a:pt x="-1463" y="264414"/>
                      <a:pt x="5966" y="261557"/>
                      <a:pt x="11109" y="259271"/>
                    </a:cubicBezTo>
                    <a:cubicBezTo>
                      <a:pt x="48825" y="243270"/>
                      <a:pt x="460272" y="77549"/>
                      <a:pt x="628280" y="10117"/>
                    </a:cubicBezTo>
                    <a:cubicBezTo>
                      <a:pt x="638566" y="6117"/>
                      <a:pt x="653995" y="-8741"/>
                      <a:pt x="660853" y="7260"/>
                    </a:cubicBezTo>
                    <a:cubicBezTo>
                      <a:pt x="668282" y="23832"/>
                      <a:pt x="647138" y="24403"/>
                      <a:pt x="636852" y="28975"/>
                    </a:cubicBezTo>
                    <a:cubicBezTo>
                      <a:pt x="435700" y="111265"/>
                      <a:pt x="18538" y="278701"/>
                      <a:pt x="13395" y="280415"/>
                    </a:cubicBezTo>
                    <a:lnTo>
                      <a:pt x="13395" y="280415"/>
                    </a:lnTo>
                    <a:close/>
                  </a:path>
                </a:pathLst>
              </a:custGeom>
              <a:solidFill>
                <a:srgbClr val="908F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222B66-565D-4CD2-A329-F43DC5F56A78}"/>
                  </a:ext>
                </a:extLst>
              </p:cNvPr>
              <p:cNvSpPr/>
              <p:nvPr/>
            </p:nvSpPr>
            <p:spPr>
              <a:xfrm>
                <a:off x="7609376" y="6263687"/>
                <a:ext cx="114290" cy="51430"/>
              </a:xfrm>
              <a:custGeom>
                <a:avLst/>
                <a:gdLst>
                  <a:gd name="connsiteX0" fmla="*/ 0 w 114290"/>
                  <a:gd name="connsiteY0" fmla="*/ 42288 h 51430"/>
                  <a:gd name="connsiteX1" fmla="*/ 110862 w 114290"/>
                  <a:gd name="connsiteY1" fmla="*/ 0 h 51430"/>
                  <a:gd name="connsiteX2" fmla="*/ 114291 w 114290"/>
                  <a:gd name="connsiteY2" fmla="*/ 9143 h 51430"/>
                  <a:gd name="connsiteX3" fmla="*/ 3429 w 114290"/>
                  <a:gd name="connsiteY3" fmla="*/ 51431 h 51430"/>
                  <a:gd name="connsiteX4" fmla="*/ 0 w 114290"/>
                  <a:gd name="connsiteY4" fmla="*/ 42288 h 51430"/>
                  <a:gd name="connsiteX5" fmla="*/ 0 w 114290"/>
                  <a:gd name="connsiteY5" fmla="*/ 42288 h 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0" h="5143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039D36E-0AAC-41F5-B1B5-586258C5DCB5}"/>
                </a:ext>
              </a:extLst>
            </p:cNvPr>
            <p:cNvGrpSpPr/>
            <p:nvPr/>
          </p:nvGrpSpPr>
          <p:grpSpPr>
            <a:xfrm>
              <a:off x="8541253" y="2819156"/>
              <a:ext cx="3650747" cy="4038844"/>
              <a:chOff x="8541253" y="2819156"/>
              <a:chExt cx="3650747" cy="4038844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7B1B211-EE5F-45BE-83E9-AE726148E14C}"/>
                  </a:ext>
                </a:extLst>
              </p:cNvPr>
              <p:cNvSpPr/>
              <p:nvPr/>
            </p:nvSpPr>
            <p:spPr>
              <a:xfrm>
                <a:off x="9620173" y="4143560"/>
                <a:ext cx="2571827" cy="27144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619983" h="2765267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79545" y="1248056"/>
                      <a:pt x="2593831" y="1389777"/>
                    </a:cubicBezTo>
                    <a:cubicBezTo>
                      <a:pt x="2610975" y="1559499"/>
                      <a:pt x="2622404" y="2631547"/>
                      <a:pt x="2619547" y="2749838"/>
                    </a:cubicBezTo>
                    <a:cubicBezTo>
                      <a:pt x="2619547" y="2758410"/>
                      <a:pt x="2612689" y="2765267"/>
                      <a:pt x="2604118" y="2765267"/>
                    </a:cubicBezTo>
                    <a:cubicBezTo>
                      <a:pt x="2600689" y="2765267"/>
                      <a:pt x="2597260" y="2764696"/>
                      <a:pt x="2594403" y="2764696"/>
                    </a:cubicBezTo>
                    <a:cubicBezTo>
                      <a:pt x="1746936" y="2764696"/>
                      <a:pt x="899469" y="2765267"/>
                      <a:pt x="52002" y="2764696"/>
                    </a:cubicBezTo>
                    <a:cubicBezTo>
                      <a:pt x="48002" y="2764696"/>
                      <a:pt x="52574" y="2764696"/>
                      <a:pt x="49145" y="2764696"/>
                    </a:cubicBezTo>
                    <a:cubicBezTo>
                      <a:pt x="32573" y="2753267"/>
                      <a:pt x="57717" y="2512685"/>
                      <a:pt x="66289" y="2446396"/>
                    </a:cubicBezTo>
                    <a:cubicBezTo>
                      <a:pt x="82861" y="2313819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cubicBezTo>
                      <a:pt x="748605" y="2181813"/>
                      <a:pt x="749748" y="2181813"/>
                      <a:pt x="750891" y="2181813"/>
                    </a:cubicBez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cubicBezTo>
                      <a:pt x="1459494" y="0"/>
                      <a:pt x="1460066" y="0"/>
                      <a:pt x="1460637" y="0"/>
                    </a:cubicBez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72000">
                    <a:schemeClr val="accent4">
                      <a:lumMod val="50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19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1A9C583-61A9-41B0-8A01-CC3F40B8D53C}"/>
                  </a:ext>
                </a:extLst>
              </p:cNvPr>
              <p:cNvSpPr/>
              <p:nvPr/>
            </p:nvSpPr>
            <p:spPr>
              <a:xfrm>
                <a:off x="9823220" y="2979687"/>
                <a:ext cx="1183640" cy="1608590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F702FD0-A8B4-4C32-9207-35BE5189D60A}"/>
                  </a:ext>
                </a:extLst>
              </p:cNvPr>
              <p:cNvSpPr/>
              <p:nvPr/>
            </p:nvSpPr>
            <p:spPr>
              <a:xfrm>
                <a:off x="8541253" y="6031525"/>
                <a:ext cx="1146418" cy="636246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D2899C9-8405-45B5-9710-F1292A2F213A}"/>
                  </a:ext>
                </a:extLst>
              </p:cNvPr>
              <p:cNvSpPr/>
              <p:nvPr/>
            </p:nvSpPr>
            <p:spPr>
              <a:xfrm>
                <a:off x="10350957" y="4165378"/>
                <a:ext cx="723606" cy="1487139"/>
              </a:xfrm>
              <a:custGeom>
                <a:avLst/>
                <a:gdLst>
                  <a:gd name="connsiteX0" fmla="*/ 300151 w 737155"/>
                  <a:gd name="connsiteY0" fmla="*/ 966960 h 1514985"/>
                  <a:gd name="connsiteX1" fmla="*/ 419585 w 737155"/>
                  <a:gd name="connsiteY1" fmla="*/ 780095 h 1514985"/>
                  <a:gd name="connsiteX2" fmla="*/ 424156 w 737155"/>
                  <a:gd name="connsiteY2" fmla="*/ 760094 h 1514985"/>
                  <a:gd name="connsiteX3" fmla="*/ 276149 w 737155"/>
                  <a:gd name="connsiteY3" fmla="*/ 687519 h 1514985"/>
                  <a:gd name="connsiteX4" fmla="*/ 253291 w 737155"/>
                  <a:gd name="connsiteY4" fmla="*/ 682948 h 1514985"/>
                  <a:gd name="connsiteX5" fmla="*/ 233290 w 737155"/>
                  <a:gd name="connsiteY5" fmla="*/ 651518 h 1514985"/>
                  <a:gd name="connsiteX6" fmla="*/ 231576 w 737155"/>
                  <a:gd name="connsiteY6" fmla="*/ 627516 h 1514985"/>
                  <a:gd name="connsiteX7" fmla="*/ 205289 w 737155"/>
                  <a:gd name="connsiteY7" fmla="*/ 620088 h 1514985"/>
                  <a:gd name="connsiteX8" fmla="*/ 164716 w 737155"/>
                  <a:gd name="connsiteY8" fmla="*/ 670947 h 1514985"/>
                  <a:gd name="connsiteX9" fmla="*/ 117285 w 737155"/>
                  <a:gd name="connsiteY9" fmla="*/ 926387 h 1514985"/>
                  <a:gd name="connsiteX10" fmla="*/ 61283 w 737155"/>
                  <a:gd name="connsiteY10" fmla="*/ 1217829 h 1514985"/>
                  <a:gd name="connsiteX11" fmla="*/ 30996 w 737155"/>
                  <a:gd name="connsiteY11" fmla="*/ 1514985 h 1514985"/>
                  <a:gd name="connsiteX12" fmla="*/ 25281 w 737155"/>
                  <a:gd name="connsiteY12" fmla="*/ 1468697 h 1514985"/>
                  <a:gd name="connsiteX13" fmla="*/ 30424 w 737155"/>
                  <a:gd name="connsiteY13" fmla="*/ 1346406 h 1514985"/>
                  <a:gd name="connsiteX14" fmla="*/ 14995 w 737155"/>
                  <a:gd name="connsiteY14" fmla="*/ 1180113 h 1514985"/>
                  <a:gd name="connsiteX15" fmla="*/ 17852 w 737155"/>
                  <a:gd name="connsiteY15" fmla="*/ 1001248 h 1514985"/>
                  <a:gd name="connsiteX16" fmla="*/ 107570 w 737155"/>
                  <a:gd name="connsiteY16" fmla="*/ 772094 h 1514985"/>
                  <a:gd name="connsiteX17" fmla="*/ 133858 w 737155"/>
                  <a:gd name="connsiteY17" fmla="*/ 481224 h 1514985"/>
                  <a:gd name="connsiteX18" fmla="*/ 228719 w 737155"/>
                  <a:gd name="connsiteY18" fmla="*/ 593229 h 1514985"/>
                  <a:gd name="connsiteX19" fmla="*/ 261863 w 737155"/>
                  <a:gd name="connsiteY19" fmla="*/ 596658 h 1514985"/>
                  <a:gd name="connsiteX20" fmla="*/ 464158 w 737155"/>
                  <a:gd name="connsiteY20" fmla="*/ 356647 h 1514985"/>
                  <a:gd name="connsiteX21" fmla="*/ 544733 w 737155"/>
                  <a:gd name="connsiteY21" fmla="*/ 274929 h 1514985"/>
                  <a:gd name="connsiteX22" fmla="*/ 705883 w 737155"/>
                  <a:gd name="connsiteY22" fmla="*/ 60634 h 1514985"/>
                  <a:gd name="connsiteX23" fmla="*/ 713312 w 737155"/>
                  <a:gd name="connsiteY23" fmla="*/ 60 h 1514985"/>
                  <a:gd name="connsiteX24" fmla="*/ 733313 w 737155"/>
                  <a:gd name="connsiteY24" fmla="*/ 34347 h 1514985"/>
                  <a:gd name="connsiteX25" fmla="*/ 638452 w 737155"/>
                  <a:gd name="connsiteY25" fmla="*/ 264072 h 1514985"/>
                  <a:gd name="connsiteX26" fmla="*/ 276721 w 737155"/>
                  <a:gd name="connsiteY26" fmla="*/ 1244687 h 1514985"/>
                  <a:gd name="connsiteX27" fmla="*/ 282436 w 737155"/>
                  <a:gd name="connsiteY27" fmla="*/ 1140683 h 1514985"/>
                  <a:gd name="connsiteX28" fmla="*/ 301294 w 737155"/>
                  <a:gd name="connsiteY28" fmla="*/ 1050393 h 1514985"/>
                  <a:gd name="connsiteX29" fmla="*/ 300151 w 737155"/>
                  <a:gd name="connsiteY29" fmla="*/ 966960 h 1514985"/>
                  <a:gd name="connsiteX30" fmla="*/ 300151 w 737155"/>
                  <a:gd name="connsiteY30" fmla="*/ 966960 h 15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37155" h="1514985">
                    <a:moveTo>
                      <a:pt x="300151" y="966960"/>
                    </a:moveTo>
                    <a:cubicBezTo>
                      <a:pt x="328152" y="897243"/>
                      <a:pt x="353296" y="825240"/>
                      <a:pt x="419585" y="780095"/>
                    </a:cubicBezTo>
                    <a:cubicBezTo>
                      <a:pt x="426442" y="775523"/>
                      <a:pt x="440728" y="768094"/>
                      <a:pt x="424156" y="760094"/>
                    </a:cubicBezTo>
                    <a:cubicBezTo>
                      <a:pt x="374440" y="736093"/>
                      <a:pt x="328152" y="706377"/>
                      <a:pt x="276149" y="687519"/>
                    </a:cubicBezTo>
                    <a:cubicBezTo>
                      <a:pt x="269292" y="684662"/>
                      <a:pt x="261292" y="682948"/>
                      <a:pt x="253291" y="682948"/>
                    </a:cubicBezTo>
                    <a:cubicBezTo>
                      <a:pt x="227576" y="683519"/>
                      <a:pt x="215004" y="677804"/>
                      <a:pt x="233290" y="651518"/>
                    </a:cubicBezTo>
                    <a:cubicBezTo>
                      <a:pt x="238434" y="644089"/>
                      <a:pt x="239005" y="634945"/>
                      <a:pt x="231576" y="627516"/>
                    </a:cubicBezTo>
                    <a:cubicBezTo>
                      <a:pt x="224719" y="620659"/>
                      <a:pt x="215575" y="617230"/>
                      <a:pt x="205289" y="620088"/>
                    </a:cubicBezTo>
                    <a:cubicBezTo>
                      <a:pt x="179002" y="626945"/>
                      <a:pt x="168716" y="646375"/>
                      <a:pt x="164716" y="670947"/>
                    </a:cubicBezTo>
                    <a:cubicBezTo>
                      <a:pt x="148715" y="756094"/>
                      <a:pt x="116142" y="838954"/>
                      <a:pt x="117285" y="926387"/>
                    </a:cubicBezTo>
                    <a:cubicBezTo>
                      <a:pt x="118428" y="1028106"/>
                      <a:pt x="81284" y="1121253"/>
                      <a:pt x="61283" y="1217829"/>
                    </a:cubicBezTo>
                    <a:cubicBezTo>
                      <a:pt x="41282" y="1315548"/>
                      <a:pt x="34996" y="1414981"/>
                      <a:pt x="30996" y="1514985"/>
                    </a:cubicBezTo>
                    <a:cubicBezTo>
                      <a:pt x="16138" y="1501270"/>
                      <a:pt x="25281" y="1484127"/>
                      <a:pt x="25281" y="1468697"/>
                    </a:cubicBezTo>
                    <a:cubicBezTo>
                      <a:pt x="26424" y="1428124"/>
                      <a:pt x="26424" y="1387551"/>
                      <a:pt x="30424" y="1346406"/>
                    </a:cubicBezTo>
                    <a:cubicBezTo>
                      <a:pt x="35567" y="1290403"/>
                      <a:pt x="35567" y="1234401"/>
                      <a:pt x="14995" y="1180113"/>
                    </a:cubicBezTo>
                    <a:cubicBezTo>
                      <a:pt x="-7863" y="1120110"/>
                      <a:pt x="-2720" y="1060679"/>
                      <a:pt x="17852" y="1001248"/>
                    </a:cubicBezTo>
                    <a:cubicBezTo>
                      <a:pt x="44139" y="923530"/>
                      <a:pt x="74997" y="846955"/>
                      <a:pt x="107570" y="772094"/>
                    </a:cubicBezTo>
                    <a:cubicBezTo>
                      <a:pt x="147001" y="681805"/>
                      <a:pt x="153858" y="581229"/>
                      <a:pt x="133858" y="481224"/>
                    </a:cubicBezTo>
                    <a:cubicBezTo>
                      <a:pt x="159001" y="515511"/>
                      <a:pt x="204146" y="558371"/>
                      <a:pt x="228719" y="593229"/>
                    </a:cubicBezTo>
                    <a:cubicBezTo>
                      <a:pt x="239577" y="608087"/>
                      <a:pt x="247577" y="618373"/>
                      <a:pt x="261863" y="596658"/>
                    </a:cubicBezTo>
                    <a:cubicBezTo>
                      <a:pt x="319580" y="508654"/>
                      <a:pt x="393869" y="434365"/>
                      <a:pt x="464158" y="356647"/>
                    </a:cubicBezTo>
                    <a:cubicBezTo>
                      <a:pt x="497302" y="335503"/>
                      <a:pt x="521303" y="304073"/>
                      <a:pt x="544733" y="274929"/>
                    </a:cubicBezTo>
                    <a:cubicBezTo>
                      <a:pt x="600735" y="206926"/>
                      <a:pt x="656167" y="133208"/>
                      <a:pt x="705883" y="60634"/>
                    </a:cubicBezTo>
                    <a:cubicBezTo>
                      <a:pt x="722455" y="36633"/>
                      <a:pt x="716741" y="22918"/>
                      <a:pt x="713312" y="60"/>
                    </a:cubicBezTo>
                    <a:cubicBezTo>
                      <a:pt x="741313" y="-1083"/>
                      <a:pt x="739599" y="14346"/>
                      <a:pt x="733313" y="34347"/>
                    </a:cubicBezTo>
                    <a:cubicBezTo>
                      <a:pt x="705883" y="112636"/>
                      <a:pt x="669310" y="187497"/>
                      <a:pt x="638452" y="264072"/>
                    </a:cubicBezTo>
                    <a:cubicBezTo>
                      <a:pt x="511017" y="576657"/>
                      <a:pt x="276721" y="1241258"/>
                      <a:pt x="276721" y="1244687"/>
                    </a:cubicBezTo>
                    <a:cubicBezTo>
                      <a:pt x="279007" y="1200685"/>
                      <a:pt x="277292" y="1161255"/>
                      <a:pt x="282436" y="1140683"/>
                    </a:cubicBezTo>
                    <a:cubicBezTo>
                      <a:pt x="289864" y="1110967"/>
                      <a:pt x="295579" y="1080680"/>
                      <a:pt x="301294" y="1050393"/>
                    </a:cubicBezTo>
                    <a:cubicBezTo>
                      <a:pt x="305865" y="1021249"/>
                      <a:pt x="308722" y="993819"/>
                      <a:pt x="300151" y="966960"/>
                    </a:cubicBezTo>
                    <a:lnTo>
                      <a:pt x="300151" y="96696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5772CF9-C651-4A48-9EEF-1544FDF590F1}"/>
                  </a:ext>
                </a:extLst>
              </p:cNvPr>
              <p:cNvSpPr/>
              <p:nvPr/>
            </p:nvSpPr>
            <p:spPr>
              <a:xfrm>
                <a:off x="10372408" y="4765099"/>
                <a:ext cx="405256" cy="1554211"/>
              </a:xfrm>
              <a:custGeom>
                <a:avLst/>
                <a:gdLst>
                  <a:gd name="connsiteX0" fmla="*/ 233725 w 412844"/>
                  <a:gd name="connsiteY0" fmla="*/ 725742 h 1583313"/>
                  <a:gd name="connsiteX1" fmla="*/ 186294 w 412844"/>
                  <a:gd name="connsiteY1" fmla="*/ 1021755 h 1583313"/>
                  <a:gd name="connsiteX2" fmla="*/ 161150 w 412844"/>
                  <a:gd name="connsiteY2" fmla="*/ 1522921 h 1583313"/>
                  <a:gd name="connsiteX3" fmla="*/ 127434 w 412844"/>
                  <a:gd name="connsiteY3" fmla="*/ 1579495 h 1583313"/>
                  <a:gd name="connsiteX4" fmla="*/ 64003 w 412844"/>
                  <a:gd name="connsiteY4" fmla="*/ 1550922 h 1583313"/>
                  <a:gd name="connsiteX5" fmla="*/ 0 w 412844"/>
                  <a:gd name="connsiteY5" fmla="*/ 907464 h 1583313"/>
                  <a:gd name="connsiteX6" fmla="*/ 53145 w 412844"/>
                  <a:gd name="connsiteY6" fmla="*/ 500017 h 1583313"/>
                  <a:gd name="connsiteX7" fmla="*/ 84575 w 412844"/>
                  <a:gd name="connsiteY7" fmla="*/ 290865 h 1583313"/>
                  <a:gd name="connsiteX8" fmla="*/ 120577 w 412844"/>
                  <a:gd name="connsiteY8" fmla="*/ 111428 h 1583313"/>
                  <a:gd name="connsiteX9" fmla="*/ 132006 w 412844"/>
                  <a:gd name="connsiteY9" fmla="*/ 51426 h 1583313"/>
                  <a:gd name="connsiteX10" fmla="*/ 163436 w 412844"/>
                  <a:gd name="connsiteY10" fmla="*/ 7424 h 1583313"/>
                  <a:gd name="connsiteX11" fmla="*/ 217153 w 412844"/>
                  <a:gd name="connsiteY11" fmla="*/ 36568 h 1583313"/>
                  <a:gd name="connsiteX12" fmla="*/ 238297 w 412844"/>
                  <a:gd name="connsiteY12" fmla="*/ 63426 h 1583313"/>
                  <a:gd name="connsiteX13" fmla="*/ 397161 w 412844"/>
                  <a:gd name="connsiteY13" fmla="*/ 136572 h 1583313"/>
                  <a:gd name="connsiteX14" fmla="*/ 404590 w 412844"/>
                  <a:gd name="connsiteY14" fmla="*/ 171431 h 1583313"/>
                  <a:gd name="connsiteX15" fmla="*/ 281727 w 412844"/>
                  <a:gd name="connsiteY15" fmla="*/ 356582 h 1583313"/>
                  <a:gd name="connsiteX16" fmla="*/ 233725 w 412844"/>
                  <a:gd name="connsiteY16" fmla="*/ 725742 h 158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2844" h="1583313">
                    <a:moveTo>
                      <a:pt x="233725" y="725742"/>
                    </a:moveTo>
                    <a:cubicBezTo>
                      <a:pt x="202866" y="821175"/>
                      <a:pt x="197723" y="922322"/>
                      <a:pt x="186294" y="1021755"/>
                    </a:cubicBezTo>
                    <a:cubicBezTo>
                      <a:pt x="168579" y="1178334"/>
                      <a:pt x="159436" y="1512634"/>
                      <a:pt x="161150" y="1522921"/>
                    </a:cubicBezTo>
                    <a:cubicBezTo>
                      <a:pt x="166865" y="1556636"/>
                      <a:pt x="160007" y="1568637"/>
                      <a:pt x="127434" y="1579495"/>
                    </a:cubicBezTo>
                    <a:cubicBezTo>
                      <a:pt x="97147" y="1589209"/>
                      <a:pt x="76575" y="1580638"/>
                      <a:pt x="64003" y="1550922"/>
                    </a:cubicBezTo>
                    <a:cubicBezTo>
                      <a:pt x="47431" y="1512634"/>
                      <a:pt x="0" y="1093187"/>
                      <a:pt x="0" y="907464"/>
                    </a:cubicBezTo>
                    <a:cubicBezTo>
                      <a:pt x="0" y="769744"/>
                      <a:pt x="8572" y="632595"/>
                      <a:pt x="53145" y="500017"/>
                    </a:cubicBezTo>
                    <a:cubicBezTo>
                      <a:pt x="76003" y="432586"/>
                      <a:pt x="78861" y="361726"/>
                      <a:pt x="84575" y="290865"/>
                    </a:cubicBezTo>
                    <a:cubicBezTo>
                      <a:pt x="89147" y="230291"/>
                      <a:pt x="97147" y="169145"/>
                      <a:pt x="120577" y="111428"/>
                    </a:cubicBezTo>
                    <a:cubicBezTo>
                      <a:pt x="128006" y="92570"/>
                      <a:pt x="126292" y="71427"/>
                      <a:pt x="132006" y="51426"/>
                    </a:cubicBezTo>
                    <a:cubicBezTo>
                      <a:pt x="137721" y="32568"/>
                      <a:pt x="146293" y="17138"/>
                      <a:pt x="163436" y="7424"/>
                    </a:cubicBezTo>
                    <a:cubicBezTo>
                      <a:pt x="191437" y="-9720"/>
                      <a:pt x="218296" y="3995"/>
                      <a:pt x="217153" y="36568"/>
                    </a:cubicBezTo>
                    <a:cubicBezTo>
                      <a:pt x="216581" y="54283"/>
                      <a:pt x="221724" y="59998"/>
                      <a:pt x="238297" y="63426"/>
                    </a:cubicBezTo>
                    <a:cubicBezTo>
                      <a:pt x="296013" y="76570"/>
                      <a:pt x="345159" y="109714"/>
                      <a:pt x="397161" y="136572"/>
                    </a:cubicBezTo>
                    <a:cubicBezTo>
                      <a:pt x="412590" y="144573"/>
                      <a:pt x="419448" y="160002"/>
                      <a:pt x="404590" y="171431"/>
                    </a:cubicBezTo>
                    <a:cubicBezTo>
                      <a:pt x="341730" y="219433"/>
                      <a:pt x="316014" y="290294"/>
                      <a:pt x="281727" y="356582"/>
                    </a:cubicBezTo>
                    <a:cubicBezTo>
                      <a:pt x="253726" y="409156"/>
                      <a:pt x="289156" y="552020"/>
                      <a:pt x="233725" y="72574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BA0938A-8839-42BE-B45D-7A49FD29F416}"/>
                  </a:ext>
                </a:extLst>
              </p:cNvPr>
              <p:cNvSpPr/>
              <p:nvPr/>
            </p:nvSpPr>
            <p:spPr>
              <a:xfrm>
                <a:off x="10485118" y="4877159"/>
                <a:ext cx="179183" cy="976178"/>
              </a:xfrm>
              <a:custGeom>
                <a:avLst/>
                <a:gdLst>
                  <a:gd name="connsiteX0" fmla="*/ 160049 w 182538"/>
                  <a:gd name="connsiteY0" fmla="*/ 241852 h 994457"/>
                  <a:gd name="connsiteX1" fmla="*/ 176049 w 182538"/>
                  <a:gd name="connsiteY1" fmla="*/ 281283 h 994457"/>
                  <a:gd name="connsiteX2" fmla="*/ 64616 w 182538"/>
                  <a:gd name="connsiteY2" fmla="*/ 756161 h 994457"/>
                  <a:gd name="connsiteX3" fmla="*/ 18328 w 182538"/>
                  <a:gd name="connsiteY3" fmla="*/ 994458 h 994457"/>
                  <a:gd name="connsiteX4" fmla="*/ 41 w 182538"/>
                  <a:gd name="connsiteY4" fmla="*/ 499007 h 994457"/>
                  <a:gd name="connsiteX5" fmla="*/ 28042 w 182538"/>
                  <a:gd name="connsiteY5" fmla="*/ 216708 h 994457"/>
                  <a:gd name="connsiteX6" fmla="*/ 129761 w 182538"/>
                  <a:gd name="connsiteY6" fmla="*/ 12699 h 994457"/>
                  <a:gd name="connsiteX7" fmla="*/ 165763 w 182538"/>
                  <a:gd name="connsiteY7" fmla="*/ 2413 h 994457"/>
                  <a:gd name="connsiteX8" fmla="*/ 182335 w 182538"/>
                  <a:gd name="connsiteY8" fmla="*/ 32700 h 994457"/>
                  <a:gd name="connsiteX9" fmla="*/ 149191 w 182538"/>
                  <a:gd name="connsiteY9" fmla="*/ 124704 h 994457"/>
                  <a:gd name="connsiteX10" fmla="*/ 120047 w 182538"/>
                  <a:gd name="connsiteY10" fmla="*/ 181278 h 994457"/>
                  <a:gd name="connsiteX11" fmla="*/ 114332 w 182538"/>
                  <a:gd name="connsiteY11" fmla="*/ 197279 h 994457"/>
                  <a:gd name="connsiteX12" fmla="*/ 85760 w 182538"/>
                  <a:gd name="connsiteY12" fmla="*/ 243567 h 994457"/>
                  <a:gd name="connsiteX13" fmla="*/ 77188 w 182538"/>
                  <a:gd name="connsiteY13" fmla="*/ 256139 h 994457"/>
                  <a:gd name="connsiteX14" fmla="*/ 160049 w 182538"/>
                  <a:gd name="connsiteY14" fmla="*/ 241852 h 994457"/>
                  <a:gd name="connsiteX15" fmla="*/ 160049 w 182538"/>
                  <a:gd name="connsiteY15" fmla="*/ 241852 h 99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2538" h="994457">
                    <a:moveTo>
                      <a:pt x="160049" y="241852"/>
                    </a:moveTo>
                    <a:cubicBezTo>
                      <a:pt x="176621" y="250424"/>
                      <a:pt x="180050" y="266425"/>
                      <a:pt x="176049" y="281283"/>
                    </a:cubicBezTo>
                    <a:cubicBezTo>
                      <a:pt x="160620" y="341857"/>
                      <a:pt x="108046" y="563581"/>
                      <a:pt x="64616" y="756161"/>
                    </a:cubicBezTo>
                    <a:cubicBezTo>
                      <a:pt x="36043" y="883024"/>
                      <a:pt x="21757" y="992743"/>
                      <a:pt x="18328" y="994458"/>
                    </a:cubicBezTo>
                    <a:cubicBezTo>
                      <a:pt x="9756" y="936741"/>
                      <a:pt x="613" y="607012"/>
                      <a:pt x="41" y="499007"/>
                    </a:cubicBezTo>
                    <a:cubicBezTo>
                      <a:pt x="-530" y="403574"/>
                      <a:pt x="4613" y="309284"/>
                      <a:pt x="28042" y="216708"/>
                    </a:cubicBezTo>
                    <a:cubicBezTo>
                      <a:pt x="46900" y="141276"/>
                      <a:pt x="90331" y="77845"/>
                      <a:pt x="129761" y="12699"/>
                    </a:cubicBezTo>
                    <a:cubicBezTo>
                      <a:pt x="137762" y="-1016"/>
                      <a:pt x="152619" y="-2159"/>
                      <a:pt x="165763" y="2413"/>
                    </a:cubicBezTo>
                    <a:cubicBezTo>
                      <a:pt x="180050" y="6984"/>
                      <a:pt x="183478" y="18985"/>
                      <a:pt x="182335" y="32700"/>
                    </a:cubicBezTo>
                    <a:cubicBezTo>
                      <a:pt x="180621" y="66987"/>
                      <a:pt x="164049" y="95560"/>
                      <a:pt x="149191" y="124704"/>
                    </a:cubicBezTo>
                    <a:cubicBezTo>
                      <a:pt x="139476" y="143562"/>
                      <a:pt x="129190" y="162420"/>
                      <a:pt x="120047" y="181278"/>
                    </a:cubicBezTo>
                    <a:cubicBezTo>
                      <a:pt x="117190" y="186421"/>
                      <a:pt x="112618" y="194421"/>
                      <a:pt x="114332" y="197279"/>
                    </a:cubicBezTo>
                    <a:cubicBezTo>
                      <a:pt x="137762" y="234423"/>
                      <a:pt x="98903" y="230423"/>
                      <a:pt x="85760" y="243567"/>
                    </a:cubicBezTo>
                    <a:cubicBezTo>
                      <a:pt x="82902" y="246995"/>
                      <a:pt x="76616" y="246995"/>
                      <a:pt x="77188" y="256139"/>
                    </a:cubicBezTo>
                    <a:cubicBezTo>
                      <a:pt x="105760" y="254996"/>
                      <a:pt x="133190" y="252138"/>
                      <a:pt x="160049" y="241852"/>
                    </a:cubicBezTo>
                    <a:lnTo>
                      <a:pt x="160049" y="241852"/>
                    </a:lnTo>
                    <a:close/>
                  </a:path>
                </a:pathLst>
              </a:custGeom>
              <a:solidFill>
                <a:schemeClr val="accent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ABD5F32-41CE-4BD0-8205-E19429837AB1}"/>
                  </a:ext>
                </a:extLst>
              </p:cNvPr>
              <p:cNvSpPr/>
              <p:nvPr/>
            </p:nvSpPr>
            <p:spPr>
              <a:xfrm>
                <a:off x="8711679" y="5673542"/>
                <a:ext cx="918047" cy="398294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361E591-D8C0-4E8F-928E-15998A2B55D8}"/>
                  </a:ext>
                </a:extLst>
              </p:cNvPr>
              <p:cNvSpPr/>
              <p:nvPr/>
            </p:nvSpPr>
            <p:spPr>
              <a:xfrm>
                <a:off x="10428262" y="3872083"/>
                <a:ext cx="645715" cy="909260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0897" h="920207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3038" y="550701"/>
                      <a:pt x="411522" y="626122"/>
                    </a:cubicBezTo>
                    <a:cubicBezTo>
                      <a:pt x="350006" y="701543"/>
                      <a:pt x="301231" y="734698"/>
                      <a:pt x="261800" y="780415"/>
                    </a:cubicBezTo>
                    <a:cubicBezTo>
                      <a:pt x="232085" y="815273"/>
                      <a:pt x="201798" y="863847"/>
                      <a:pt x="174939" y="900992"/>
                    </a:cubicBezTo>
                    <a:cubicBezTo>
                      <a:pt x="156081" y="926707"/>
                      <a:pt x="150367" y="926707"/>
                      <a:pt x="132080" y="900420"/>
                    </a:cubicBezTo>
                    <a:cubicBezTo>
                      <a:pt x="108651" y="865561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26A18C2-201C-45D2-BD86-7946D9456830}"/>
                  </a:ext>
                </a:extLst>
              </p:cNvPr>
              <p:cNvSpPr/>
              <p:nvPr/>
            </p:nvSpPr>
            <p:spPr>
              <a:xfrm>
                <a:off x="9722967" y="2819156"/>
                <a:ext cx="1170564" cy="103704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8B3EB74-15CD-431A-BFED-65572A3F91F8}"/>
                  </a:ext>
                </a:extLst>
              </p:cNvPr>
              <p:cNvSpPr/>
              <p:nvPr/>
            </p:nvSpPr>
            <p:spPr>
              <a:xfrm>
                <a:off x="9744587" y="3486687"/>
                <a:ext cx="1110799" cy="599993"/>
              </a:xfrm>
              <a:custGeom>
                <a:avLst/>
                <a:gdLst>
                  <a:gd name="connsiteX0" fmla="*/ 1079596 w 1131598"/>
                  <a:gd name="connsiteY0" fmla="*/ 7429 h 611228"/>
                  <a:gd name="connsiteX1" fmla="*/ 1131599 w 1131598"/>
                  <a:gd name="connsiteY1" fmla="*/ 0 h 611228"/>
                  <a:gd name="connsiteX2" fmla="*/ 1073882 w 1131598"/>
                  <a:gd name="connsiteY2" fmla="*/ 102862 h 611228"/>
                  <a:gd name="connsiteX3" fmla="*/ 983592 w 1131598"/>
                  <a:gd name="connsiteY3" fmla="*/ 124006 h 611228"/>
                  <a:gd name="connsiteX4" fmla="*/ 867587 w 1131598"/>
                  <a:gd name="connsiteY4" fmla="*/ 158864 h 611228"/>
                  <a:gd name="connsiteX5" fmla="*/ 840728 w 1131598"/>
                  <a:gd name="connsiteY5" fmla="*/ 212581 h 611228"/>
                  <a:gd name="connsiteX6" fmla="*/ 847586 w 1131598"/>
                  <a:gd name="connsiteY6" fmla="*/ 314300 h 611228"/>
                  <a:gd name="connsiteX7" fmla="*/ 788726 w 1131598"/>
                  <a:gd name="connsiteY7" fmla="*/ 425162 h 611228"/>
                  <a:gd name="connsiteX8" fmla="*/ 653863 w 1131598"/>
                  <a:gd name="connsiteY8" fmla="*/ 466878 h 611228"/>
                  <a:gd name="connsiteX9" fmla="*/ 533286 w 1131598"/>
                  <a:gd name="connsiteY9" fmla="*/ 425733 h 611228"/>
                  <a:gd name="connsiteX10" fmla="*/ 452139 w 1131598"/>
                  <a:gd name="connsiteY10" fmla="*/ 354873 h 611228"/>
                  <a:gd name="connsiteX11" fmla="*/ 383565 w 1131598"/>
                  <a:gd name="connsiteY11" fmla="*/ 381732 h 611228"/>
                  <a:gd name="connsiteX12" fmla="*/ 378993 w 1131598"/>
                  <a:gd name="connsiteY12" fmla="*/ 448592 h 611228"/>
                  <a:gd name="connsiteX13" fmla="*/ 357849 w 1131598"/>
                  <a:gd name="connsiteY13" fmla="*/ 542310 h 611228"/>
                  <a:gd name="connsiteX14" fmla="*/ 327562 w 1131598"/>
                  <a:gd name="connsiteY14" fmla="*/ 578883 h 611228"/>
                  <a:gd name="connsiteX15" fmla="*/ 216700 w 1131598"/>
                  <a:gd name="connsiteY15" fmla="*/ 609742 h 611228"/>
                  <a:gd name="connsiteX16" fmla="*/ 82980 w 1131598"/>
                  <a:gd name="connsiteY16" fmla="*/ 508594 h 611228"/>
                  <a:gd name="connsiteX17" fmla="*/ 18406 w 1131598"/>
                  <a:gd name="connsiteY17" fmla="*/ 432591 h 611228"/>
                  <a:gd name="connsiteX18" fmla="*/ 20691 w 1131598"/>
                  <a:gd name="connsiteY18" fmla="*/ 368588 h 611228"/>
                  <a:gd name="connsiteX19" fmla="*/ 138982 w 1131598"/>
                  <a:gd name="connsiteY19" fmla="*/ 308585 h 611228"/>
                  <a:gd name="connsiteX20" fmla="*/ 253845 w 1131598"/>
                  <a:gd name="connsiteY20" fmla="*/ 277727 h 611228"/>
                  <a:gd name="connsiteX21" fmla="*/ 482998 w 1131598"/>
                  <a:gd name="connsiteY21" fmla="*/ 202295 h 611228"/>
                  <a:gd name="connsiteX22" fmla="*/ 762439 w 1131598"/>
                  <a:gd name="connsiteY22" fmla="*/ 105148 h 611228"/>
                  <a:gd name="connsiteX23" fmla="*/ 902445 w 1131598"/>
                  <a:gd name="connsiteY23" fmla="*/ 57717 h 611228"/>
                  <a:gd name="connsiteX24" fmla="*/ 1079596 w 1131598"/>
                  <a:gd name="connsiteY24" fmla="*/ 7429 h 6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31598" h="611228">
                    <a:moveTo>
                      <a:pt x="1079596" y="7429"/>
                    </a:moveTo>
                    <a:cubicBezTo>
                      <a:pt x="1096740" y="5143"/>
                      <a:pt x="1114455" y="2286"/>
                      <a:pt x="1131599" y="0"/>
                    </a:cubicBezTo>
                    <a:cubicBezTo>
                      <a:pt x="1109883" y="36002"/>
                      <a:pt x="1096169" y="58860"/>
                      <a:pt x="1073882" y="102862"/>
                    </a:cubicBezTo>
                    <a:cubicBezTo>
                      <a:pt x="1051595" y="108005"/>
                      <a:pt x="1020736" y="115434"/>
                      <a:pt x="983592" y="124006"/>
                    </a:cubicBezTo>
                    <a:cubicBezTo>
                      <a:pt x="943590" y="133149"/>
                      <a:pt x="904731" y="142292"/>
                      <a:pt x="867587" y="158864"/>
                    </a:cubicBezTo>
                    <a:cubicBezTo>
                      <a:pt x="844729" y="168579"/>
                      <a:pt x="839585" y="189723"/>
                      <a:pt x="840728" y="212581"/>
                    </a:cubicBezTo>
                    <a:cubicBezTo>
                      <a:pt x="842443" y="246868"/>
                      <a:pt x="844729" y="280584"/>
                      <a:pt x="847586" y="314300"/>
                    </a:cubicBezTo>
                    <a:cubicBezTo>
                      <a:pt x="852729" y="365159"/>
                      <a:pt x="832157" y="400590"/>
                      <a:pt x="788726" y="425162"/>
                    </a:cubicBezTo>
                    <a:cubicBezTo>
                      <a:pt x="747010" y="448592"/>
                      <a:pt x="701865" y="462878"/>
                      <a:pt x="653863" y="466878"/>
                    </a:cubicBezTo>
                    <a:cubicBezTo>
                      <a:pt x="608146" y="470878"/>
                      <a:pt x="568145" y="455449"/>
                      <a:pt x="533286" y="425733"/>
                    </a:cubicBezTo>
                    <a:cubicBezTo>
                      <a:pt x="505856" y="402304"/>
                      <a:pt x="480141" y="377160"/>
                      <a:pt x="452139" y="354873"/>
                    </a:cubicBezTo>
                    <a:cubicBezTo>
                      <a:pt x="413852" y="324015"/>
                      <a:pt x="390422" y="333729"/>
                      <a:pt x="383565" y="381732"/>
                    </a:cubicBezTo>
                    <a:cubicBezTo>
                      <a:pt x="380708" y="404018"/>
                      <a:pt x="378993" y="426305"/>
                      <a:pt x="378993" y="448592"/>
                    </a:cubicBezTo>
                    <a:cubicBezTo>
                      <a:pt x="378993" y="482307"/>
                      <a:pt x="374422" y="503451"/>
                      <a:pt x="357849" y="542310"/>
                    </a:cubicBezTo>
                    <a:cubicBezTo>
                      <a:pt x="350992" y="558882"/>
                      <a:pt x="340134" y="570311"/>
                      <a:pt x="327562" y="578883"/>
                    </a:cubicBezTo>
                    <a:cubicBezTo>
                      <a:pt x="294418" y="601741"/>
                      <a:pt x="258416" y="616028"/>
                      <a:pt x="216700" y="609742"/>
                    </a:cubicBezTo>
                    <a:cubicBezTo>
                      <a:pt x="148126" y="608027"/>
                      <a:pt x="113838" y="560597"/>
                      <a:pt x="82980" y="508594"/>
                    </a:cubicBezTo>
                    <a:cubicBezTo>
                      <a:pt x="65836" y="479450"/>
                      <a:pt x="49836" y="451449"/>
                      <a:pt x="18406" y="432591"/>
                    </a:cubicBezTo>
                    <a:cubicBezTo>
                      <a:pt x="-7881" y="416590"/>
                      <a:pt x="-5024" y="384589"/>
                      <a:pt x="20691" y="368588"/>
                    </a:cubicBezTo>
                    <a:cubicBezTo>
                      <a:pt x="58407" y="345158"/>
                      <a:pt x="98409" y="326872"/>
                      <a:pt x="138982" y="308585"/>
                    </a:cubicBezTo>
                    <a:cubicBezTo>
                      <a:pt x="185842" y="287442"/>
                      <a:pt x="214415" y="283441"/>
                      <a:pt x="253845" y="277727"/>
                    </a:cubicBezTo>
                    <a:cubicBezTo>
                      <a:pt x="336134" y="271441"/>
                      <a:pt x="412138" y="246868"/>
                      <a:pt x="482998" y="202295"/>
                    </a:cubicBezTo>
                    <a:cubicBezTo>
                      <a:pt x="567573" y="149150"/>
                      <a:pt x="664720" y="125148"/>
                      <a:pt x="762439" y="105148"/>
                    </a:cubicBezTo>
                    <a:cubicBezTo>
                      <a:pt x="811013" y="95433"/>
                      <a:pt x="857872" y="79432"/>
                      <a:pt x="902445" y="57717"/>
                    </a:cubicBezTo>
                    <a:cubicBezTo>
                      <a:pt x="915589" y="50859"/>
                      <a:pt x="1032737" y="13715"/>
                      <a:pt x="1079596" y="7429"/>
                    </a:cubicBezTo>
                    <a:close/>
                  </a:path>
                </a:pathLst>
              </a:custGeom>
              <a:solidFill>
                <a:srgbClr val="33323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9848B1D-635B-4153-8F65-46A7AF2680F7}"/>
                  </a:ext>
                </a:extLst>
              </p:cNvPr>
              <p:cNvSpPr/>
              <p:nvPr/>
            </p:nvSpPr>
            <p:spPr>
              <a:xfrm>
                <a:off x="10204893" y="3638127"/>
                <a:ext cx="353189" cy="291710"/>
              </a:xfrm>
              <a:custGeom>
                <a:avLst/>
                <a:gdLst>
                  <a:gd name="connsiteX0" fmla="*/ 191795 w 359802"/>
                  <a:gd name="connsiteY0" fmla="*/ 297173 h 297172"/>
                  <a:gd name="connsiteX1" fmla="*/ 5501 w 359802"/>
                  <a:gd name="connsiteY1" fmla="*/ 166310 h 297172"/>
                  <a:gd name="connsiteX2" fmla="*/ 28930 w 359802"/>
                  <a:gd name="connsiteY2" fmla="*/ 82877 h 297172"/>
                  <a:gd name="connsiteX3" fmla="*/ 274084 w 359802"/>
                  <a:gd name="connsiteY3" fmla="*/ 17 h 297172"/>
                  <a:gd name="connsiteX4" fmla="*/ 327230 w 359802"/>
                  <a:gd name="connsiteY4" fmla="*/ 35447 h 297172"/>
                  <a:gd name="connsiteX5" fmla="*/ 359802 w 359802"/>
                  <a:gd name="connsiteY5" fmla="*/ 185739 h 297172"/>
                  <a:gd name="connsiteX6" fmla="*/ 325515 w 359802"/>
                  <a:gd name="connsiteY6" fmla="*/ 247456 h 297172"/>
                  <a:gd name="connsiteX7" fmla="*/ 191795 w 359802"/>
                  <a:gd name="connsiteY7" fmla="*/ 297173 h 297172"/>
                  <a:gd name="connsiteX8" fmla="*/ 191795 w 359802"/>
                  <a:gd name="connsiteY8" fmla="*/ 297173 h 29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802" h="297172">
                    <a:moveTo>
                      <a:pt x="191795" y="297173"/>
                    </a:moveTo>
                    <a:cubicBezTo>
                      <a:pt x="107791" y="296601"/>
                      <a:pt x="30073" y="239456"/>
                      <a:pt x="5501" y="166310"/>
                    </a:cubicBezTo>
                    <a:cubicBezTo>
                      <a:pt x="-5928" y="130880"/>
                      <a:pt x="-214" y="105736"/>
                      <a:pt x="28930" y="82877"/>
                    </a:cubicBezTo>
                    <a:cubicBezTo>
                      <a:pt x="100362" y="26303"/>
                      <a:pt x="183794" y="1731"/>
                      <a:pt x="274084" y="17"/>
                    </a:cubicBezTo>
                    <a:cubicBezTo>
                      <a:pt x="299228" y="-555"/>
                      <a:pt x="316372" y="13731"/>
                      <a:pt x="327230" y="35447"/>
                    </a:cubicBezTo>
                    <a:cubicBezTo>
                      <a:pt x="351802" y="82877"/>
                      <a:pt x="359231" y="133737"/>
                      <a:pt x="359802" y="185739"/>
                    </a:cubicBezTo>
                    <a:cubicBezTo>
                      <a:pt x="359802" y="211455"/>
                      <a:pt x="346087" y="232027"/>
                      <a:pt x="325515" y="247456"/>
                    </a:cubicBezTo>
                    <a:cubicBezTo>
                      <a:pt x="283799" y="279458"/>
                      <a:pt x="235797" y="293744"/>
                      <a:pt x="191795" y="297173"/>
                    </a:cubicBezTo>
                    <a:lnTo>
                      <a:pt x="191795" y="2971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9761EE8-3A86-4C58-8D33-C4F84B406679}"/>
                  </a:ext>
                </a:extLst>
              </p:cNvPr>
              <p:cNvSpPr/>
              <p:nvPr/>
            </p:nvSpPr>
            <p:spPr>
              <a:xfrm>
                <a:off x="9812204" y="3789264"/>
                <a:ext cx="289931" cy="269206"/>
              </a:xfrm>
              <a:custGeom>
                <a:avLst/>
                <a:gdLst>
                  <a:gd name="connsiteX0" fmla="*/ 295252 w 295360"/>
                  <a:gd name="connsiteY0" fmla="*/ 139777 h 274247"/>
                  <a:gd name="connsiteX1" fmla="*/ 134674 w 295360"/>
                  <a:gd name="connsiteY1" fmla="*/ 272926 h 274247"/>
                  <a:gd name="connsiteX2" fmla="*/ 83243 w 295360"/>
                  <a:gd name="connsiteY2" fmla="*/ 253497 h 274247"/>
                  <a:gd name="connsiteX3" fmla="*/ 954 w 295360"/>
                  <a:gd name="connsiteY3" fmla="*/ 107776 h 274247"/>
                  <a:gd name="connsiteX4" fmla="*/ 34098 w 295360"/>
                  <a:gd name="connsiteY4" fmla="*/ 42630 h 274247"/>
                  <a:gd name="connsiteX5" fmla="*/ 260965 w 295360"/>
                  <a:gd name="connsiteY5" fmla="*/ 2057 h 274247"/>
                  <a:gd name="connsiteX6" fmla="*/ 290681 w 295360"/>
                  <a:gd name="connsiteY6" fmla="*/ 32915 h 274247"/>
                  <a:gd name="connsiteX7" fmla="*/ 295252 w 295360"/>
                  <a:gd name="connsiteY7" fmla="*/ 139777 h 27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360" h="274247">
                    <a:moveTo>
                      <a:pt x="295252" y="139777"/>
                    </a:moveTo>
                    <a:cubicBezTo>
                      <a:pt x="290109" y="232924"/>
                      <a:pt x="230107" y="283212"/>
                      <a:pt x="134674" y="272926"/>
                    </a:cubicBezTo>
                    <a:cubicBezTo>
                      <a:pt x="115816" y="271212"/>
                      <a:pt x="96958" y="266069"/>
                      <a:pt x="83243" y="253497"/>
                    </a:cubicBezTo>
                    <a:cubicBezTo>
                      <a:pt x="39241" y="214066"/>
                      <a:pt x="9525" y="166064"/>
                      <a:pt x="954" y="107776"/>
                    </a:cubicBezTo>
                    <a:cubicBezTo>
                      <a:pt x="-3618" y="79203"/>
                      <a:pt x="8382" y="58059"/>
                      <a:pt x="34098" y="42630"/>
                    </a:cubicBezTo>
                    <a:cubicBezTo>
                      <a:pt x="104387" y="343"/>
                      <a:pt x="182104" y="-3658"/>
                      <a:pt x="260965" y="2057"/>
                    </a:cubicBezTo>
                    <a:cubicBezTo>
                      <a:pt x="278680" y="3200"/>
                      <a:pt x="288966" y="15772"/>
                      <a:pt x="290681" y="32915"/>
                    </a:cubicBezTo>
                    <a:cubicBezTo>
                      <a:pt x="294110" y="55774"/>
                      <a:pt x="295824" y="127777"/>
                      <a:pt x="295252" y="13977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64A3F22-A1D1-4C63-873E-E9665BE6F003}"/>
                  </a:ext>
                </a:extLst>
              </p:cNvPr>
              <p:cNvSpPr/>
              <p:nvPr/>
            </p:nvSpPr>
            <p:spPr>
              <a:xfrm>
                <a:off x="9480259" y="5736099"/>
                <a:ext cx="275042" cy="325357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53CDACD-558C-414E-A723-5A371B1952AB}"/>
                  </a:ext>
                </a:extLst>
              </p:cNvPr>
              <p:cNvSpPr/>
              <p:nvPr/>
            </p:nvSpPr>
            <p:spPr>
              <a:xfrm>
                <a:off x="9498409" y="6253769"/>
                <a:ext cx="380922" cy="480822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aphic 1">
            <a:extLst>
              <a:ext uri="{FF2B5EF4-FFF2-40B4-BE49-F238E27FC236}">
                <a16:creationId xmlns:a16="http://schemas.microsoft.com/office/drawing/2014/main" id="{04CC8433-6A29-4D08-A882-DF31D683DDC0}"/>
              </a:ext>
            </a:extLst>
          </p:cNvPr>
          <p:cNvGrpSpPr/>
          <p:nvPr/>
        </p:nvGrpSpPr>
        <p:grpSpPr>
          <a:xfrm>
            <a:off x="6293697" y="3407875"/>
            <a:ext cx="2930363" cy="2581826"/>
            <a:chOff x="376890" y="2515673"/>
            <a:chExt cx="5080762" cy="4147009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3B1947-5A83-4AC2-BD28-0CDF8C65BCE2}"/>
                </a:ext>
              </a:extLst>
            </p:cNvPr>
            <p:cNvSpPr/>
            <p:nvPr/>
          </p:nvSpPr>
          <p:spPr>
            <a:xfrm>
              <a:off x="1971581" y="4229203"/>
              <a:ext cx="313572" cy="783935"/>
            </a:xfrm>
            <a:custGeom>
              <a:avLst/>
              <a:gdLst>
                <a:gd name="connsiteX0" fmla="*/ 30428 w 313572"/>
                <a:gd name="connsiteY0" fmla="*/ 783283 h 783935"/>
                <a:gd name="connsiteX1" fmla="*/ 8817 w 313572"/>
                <a:gd name="connsiteY1" fmla="*/ 775786 h 783935"/>
                <a:gd name="connsiteX2" fmla="*/ 879 w 313572"/>
                <a:gd name="connsiteY2" fmla="*/ 759026 h 783935"/>
                <a:gd name="connsiteX3" fmla="*/ 266385 w 313572"/>
                <a:gd name="connsiteY3" fmla="*/ 8817 h 783935"/>
                <a:gd name="connsiteX4" fmla="*/ 283144 w 313572"/>
                <a:gd name="connsiteY4" fmla="*/ 879 h 783935"/>
                <a:gd name="connsiteX5" fmla="*/ 304755 w 313572"/>
                <a:gd name="connsiteY5" fmla="*/ 8376 h 783935"/>
                <a:gd name="connsiteX6" fmla="*/ 312694 w 313572"/>
                <a:gd name="connsiteY6" fmla="*/ 25136 h 783935"/>
                <a:gd name="connsiteX7" fmla="*/ 47188 w 313572"/>
                <a:gd name="connsiteY7" fmla="*/ 774903 h 783935"/>
                <a:gd name="connsiteX8" fmla="*/ 30428 w 313572"/>
                <a:gd name="connsiteY8" fmla="*/ 783283 h 78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72" h="783935">
                  <a:moveTo>
                    <a:pt x="30428" y="783283"/>
                  </a:moveTo>
                  <a:lnTo>
                    <a:pt x="8817" y="775786"/>
                  </a:lnTo>
                  <a:cubicBezTo>
                    <a:pt x="1761" y="773139"/>
                    <a:pt x="-1768" y="765641"/>
                    <a:pt x="879" y="759026"/>
                  </a:cubicBezTo>
                  <a:lnTo>
                    <a:pt x="266385" y="8817"/>
                  </a:lnTo>
                  <a:cubicBezTo>
                    <a:pt x="269031" y="1761"/>
                    <a:pt x="276528" y="-1768"/>
                    <a:pt x="283144" y="879"/>
                  </a:cubicBezTo>
                  <a:lnTo>
                    <a:pt x="304755" y="8376"/>
                  </a:lnTo>
                  <a:cubicBezTo>
                    <a:pt x="311812" y="11022"/>
                    <a:pt x="315340" y="18520"/>
                    <a:pt x="312694" y="25136"/>
                  </a:cubicBezTo>
                  <a:lnTo>
                    <a:pt x="47188" y="774903"/>
                  </a:lnTo>
                  <a:cubicBezTo>
                    <a:pt x="44983" y="781960"/>
                    <a:pt x="37044" y="785488"/>
                    <a:pt x="30428" y="783283"/>
                  </a:cubicBezTo>
                  <a:close/>
                </a:path>
              </a:pathLst>
            </a:custGeom>
            <a:solidFill>
              <a:srgbClr val="373D42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AEA3CE-B5A6-47DE-9097-37F5040598A7}"/>
                </a:ext>
              </a:extLst>
            </p:cNvPr>
            <p:cNvSpPr/>
            <p:nvPr/>
          </p:nvSpPr>
          <p:spPr>
            <a:xfrm>
              <a:off x="376890" y="3305107"/>
              <a:ext cx="1761755" cy="3357575"/>
            </a:xfrm>
            <a:custGeom>
              <a:avLst/>
              <a:gdLst>
                <a:gd name="connsiteX0" fmla="*/ 151163 w 1761754"/>
                <a:gd name="connsiteY0" fmla="*/ 3036672 h 3357575"/>
                <a:gd name="connsiteX1" fmla="*/ 154692 w 1761754"/>
                <a:gd name="connsiteY1" fmla="*/ 3032702 h 3357575"/>
                <a:gd name="connsiteX2" fmla="*/ 144989 w 1761754"/>
                <a:gd name="connsiteY2" fmla="*/ 3001830 h 3357575"/>
                <a:gd name="connsiteX3" fmla="*/ 106177 w 1761754"/>
                <a:gd name="connsiteY3" fmla="*/ 2978455 h 3357575"/>
                <a:gd name="connsiteX4" fmla="*/ 95592 w 1761754"/>
                <a:gd name="connsiteY4" fmla="*/ 2938320 h 3357575"/>
                <a:gd name="connsiteX5" fmla="*/ 164394 w 1761754"/>
                <a:gd name="connsiteY5" fmla="*/ 2764550 h 3357575"/>
                <a:gd name="connsiteX6" fmla="*/ 223494 w 1761754"/>
                <a:gd name="connsiteY6" fmla="*/ 2525948 h 3357575"/>
                <a:gd name="connsiteX7" fmla="*/ 305527 w 1761754"/>
                <a:gd name="connsiteY7" fmla="*/ 2215897 h 3357575"/>
                <a:gd name="connsiteX8" fmla="*/ 321405 w 1761754"/>
                <a:gd name="connsiteY8" fmla="*/ 2079175 h 3357575"/>
                <a:gd name="connsiteX9" fmla="*/ 328902 w 1761754"/>
                <a:gd name="connsiteY9" fmla="*/ 1830428 h 3357575"/>
                <a:gd name="connsiteX10" fmla="*/ 365068 w 1761754"/>
                <a:gd name="connsiteY10" fmla="*/ 1522141 h 3357575"/>
                <a:gd name="connsiteX11" fmla="*/ 356247 w 1761754"/>
                <a:gd name="connsiteY11" fmla="*/ 1488181 h 3357575"/>
                <a:gd name="connsiteX12" fmla="*/ 353600 w 1761754"/>
                <a:gd name="connsiteY12" fmla="*/ 1457749 h 3357575"/>
                <a:gd name="connsiteX13" fmla="*/ 461214 w 1761754"/>
                <a:gd name="connsiteY13" fmla="*/ 1122118 h 3357575"/>
                <a:gd name="connsiteX14" fmla="*/ 428136 w 1761754"/>
                <a:gd name="connsiteY14" fmla="*/ 964667 h 3357575"/>
                <a:gd name="connsiteX15" fmla="*/ 415346 w 1761754"/>
                <a:gd name="connsiteY15" fmla="*/ 977016 h 3357575"/>
                <a:gd name="connsiteX16" fmla="*/ 376094 w 1761754"/>
                <a:gd name="connsiteY16" fmla="*/ 1040085 h 3357575"/>
                <a:gd name="connsiteX17" fmla="*/ 320964 w 1761754"/>
                <a:gd name="connsiteY17" fmla="*/ 1197536 h 3357575"/>
                <a:gd name="connsiteX18" fmla="*/ 263628 w 1761754"/>
                <a:gd name="connsiteY18" fmla="*/ 1409235 h 3357575"/>
                <a:gd name="connsiteX19" fmla="*/ 253484 w 1761754"/>
                <a:gd name="connsiteY19" fmla="*/ 1434374 h 3357575"/>
                <a:gd name="connsiteX20" fmla="*/ 231432 w 1761754"/>
                <a:gd name="connsiteY20" fmla="*/ 1440108 h 3357575"/>
                <a:gd name="connsiteX21" fmla="*/ 199678 w 1761754"/>
                <a:gd name="connsiteY21" fmla="*/ 1415851 h 3357575"/>
                <a:gd name="connsiteX22" fmla="*/ 184241 w 1761754"/>
                <a:gd name="connsiteY22" fmla="*/ 1421143 h 3357575"/>
                <a:gd name="connsiteX23" fmla="*/ 168805 w 1761754"/>
                <a:gd name="connsiteY23" fmla="*/ 1495679 h 3357575"/>
                <a:gd name="connsiteX24" fmla="*/ 138814 w 1761754"/>
                <a:gd name="connsiteY24" fmla="*/ 1590502 h 3357575"/>
                <a:gd name="connsiteX25" fmla="*/ 126465 w 1761754"/>
                <a:gd name="connsiteY25" fmla="*/ 1604616 h 3357575"/>
                <a:gd name="connsiteX26" fmla="*/ 121173 w 1761754"/>
                <a:gd name="connsiteY26" fmla="*/ 1587856 h 3357575"/>
                <a:gd name="connsiteX27" fmla="*/ 114998 w 1761754"/>
                <a:gd name="connsiteY27" fmla="*/ 1533608 h 3357575"/>
                <a:gd name="connsiteX28" fmla="*/ 96474 w 1761754"/>
                <a:gd name="connsiteY28" fmla="*/ 1525670 h 3357575"/>
                <a:gd name="connsiteX29" fmla="*/ 77069 w 1761754"/>
                <a:gd name="connsiteY29" fmla="*/ 1546839 h 3357575"/>
                <a:gd name="connsiteX30" fmla="*/ 60750 w 1761754"/>
                <a:gd name="connsiteY30" fmla="*/ 1627991 h 3357575"/>
                <a:gd name="connsiteX31" fmla="*/ 71776 w 1761754"/>
                <a:gd name="connsiteY31" fmla="*/ 1648279 h 3357575"/>
                <a:gd name="connsiteX32" fmla="*/ 74422 w 1761754"/>
                <a:gd name="connsiteY32" fmla="*/ 1667684 h 3357575"/>
                <a:gd name="connsiteX33" fmla="*/ 52811 w 1761754"/>
                <a:gd name="connsiteY33" fmla="*/ 1670331 h 3357575"/>
                <a:gd name="connsiteX34" fmla="*/ 13559 w 1761754"/>
                <a:gd name="connsiteY34" fmla="*/ 1530521 h 3357575"/>
                <a:gd name="connsiteX35" fmla="*/ 68248 w 1761754"/>
                <a:gd name="connsiteY35" fmla="*/ 1440990 h 3357575"/>
                <a:gd name="connsiteX36" fmla="*/ 84566 w 1761754"/>
                <a:gd name="connsiteY36" fmla="*/ 1410999 h 3357575"/>
                <a:gd name="connsiteX37" fmla="*/ 75304 w 1761754"/>
                <a:gd name="connsiteY37" fmla="*/ 1410999 h 3357575"/>
                <a:gd name="connsiteX38" fmla="*/ 60750 w 1761754"/>
                <a:gd name="connsiteY38" fmla="*/ 1398650 h 3357575"/>
                <a:gd name="connsiteX39" fmla="*/ 73540 w 1761754"/>
                <a:gd name="connsiteY39" fmla="*/ 1347931 h 3357575"/>
                <a:gd name="connsiteX40" fmla="*/ 168805 w 1761754"/>
                <a:gd name="connsiteY40" fmla="*/ 1049347 h 3357575"/>
                <a:gd name="connsiteX41" fmla="*/ 233638 w 1761754"/>
                <a:gd name="connsiteY41" fmla="*/ 925855 h 3357575"/>
                <a:gd name="connsiteX42" fmla="*/ 292737 w 1761754"/>
                <a:gd name="connsiteY42" fmla="*/ 695633 h 3357575"/>
                <a:gd name="connsiteX43" fmla="*/ 292737 w 1761754"/>
                <a:gd name="connsiteY43" fmla="*/ 692104 h 3357575"/>
                <a:gd name="connsiteX44" fmla="*/ 396822 w 1761754"/>
                <a:gd name="connsiteY44" fmla="*/ 527596 h 3357575"/>
                <a:gd name="connsiteX45" fmla="*/ 570592 w 1761754"/>
                <a:gd name="connsiteY45" fmla="*/ 478200 h 3357575"/>
                <a:gd name="connsiteX46" fmla="*/ 596613 w 1761754"/>
                <a:gd name="connsiteY46" fmla="*/ 481728 h 3357575"/>
                <a:gd name="connsiteX47" fmla="*/ 602788 w 1761754"/>
                <a:gd name="connsiteY47" fmla="*/ 482610 h 3357575"/>
                <a:gd name="connsiteX48" fmla="*/ 611168 w 1761754"/>
                <a:gd name="connsiteY48" fmla="*/ 434978 h 3357575"/>
                <a:gd name="connsiteX49" fmla="*/ 577208 w 1761754"/>
                <a:gd name="connsiteY49" fmla="*/ 409839 h 3357575"/>
                <a:gd name="connsiteX50" fmla="*/ 527370 w 1761754"/>
                <a:gd name="connsiteY50" fmla="*/ 366176 h 3357575"/>
                <a:gd name="connsiteX51" fmla="*/ 524724 w 1761754"/>
                <a:gd name="connsiteY51" fmla="*/ 333539 h 3357575"/>
                <a:gd name="connsiteX52" fmla="*/ 534868 w 1761754"/>
                <a:gd name="connsiteY52" fmla="*/ 221074 h 3357575"/>
                <a:gd name="connsiteX53" fmla="*/ 529575 w 1761754"/>
                <a:gd name="connsiteY53" fmla="*/ 172559 h 3357575"/>
                <a:gd name="connsiteX54" fmla="*/ 575885 w 1761754"/>
                <a:gd name="connsiteY54" fmla="*/ 71120 h 3357575"/>
                <a:gd name="connsiteX55" fmla="*/ 704227 w 1761754"/>
                <a:gd name="connsiteY55" fmla="*/ 2318 h 3357575"/>
                <a:gd name="connsiteX56" fmla="*/ 889023 w 1761754"/>
                <a:gd name="connsiteY56" fmla="*/ 113460 h 3357575"/>
                <a:gd name="connsiteX57" fmla="*/ 914162 w 1761754"/>
                <a:gd name="connsiteY57" fmla="*/ 346770 h 3357575"/>
                <a:gd name="connsiteX58" fmla="*/ 893433 w 1761754"/>
                <a:gd name="connsiteY58" fmla="*/ 438506 h 3357575"/>
                <a:gd name="connsiteX59" fmla="*/ 906664 w 1761754"/>
                <a:gd name="connsiteY59" fmla="*/ 461440 h 3357575"/>
                <a:gd name="connsiteX60" fmla="*/ 1169524 w 1761754"/>
                <a:gd name="connsiteY60" fmla="*/ 565526 h 3357575"/>
                <a:gd name="connsiteX61" fmla="*/ 1242296 w 1761754"/>
                <a:gd name="connsiteY61" fmla="*/ 641385 h 3357575"/>
                <a:gd name="connsiteX62" fmla="*/ 1378136 w 1761754"/>
                <a:gd name="connsiteY62" fmla="*/ 937763 h 3357575"/>
                <a:gd name="connsiteX63" fmla="*/ 1597774 w 1761754"/>
                <a:gd name="connsiteY63" fmla="*/ 1321909 h 3357575"/>
                <a:gd name="connsiteX64" fmla="*/ 1613651 w 1761754"/>
                <a:gd name="connsiteY64" fmla="*/ 1379244 h 3357575"/>
                <a:gd name="connsiteX65" fmla="*/ 1678043 w 1761754"/>
                <a:gd name="connsiteY65" fmla="*/ 1372629 h 3357575"/>
                <a:gd name="connsiteX66" fmla="*/ 1708034 w 1761754"/>
                <a:gd name="connsiteY66" fmla="*/ 1366454 h 3357575"/>
                <a:gd name="connsiteX67" fmla="*/ 1711121 w 1761754"/>
                <a:gd name="connsiteY67" fmla="*/ 1365131 h 3357575"/>
                <a:gd name="connsiteX68" fmla="*/ 1751697 w 1761754"/>
                <a:gd name="connsiteY68" fmla="*/ 1384537 h 3357575"/>
                <a:gd name="connsiteX69" fmla="*/ 1753461 w 1761754"/>
                <a:gd name="connsiteY69" fmla="*/ 1398650 h 3357575"/>
                <a:gd name="connsiteX70" fmla="*/ 1749933 w 1761754"/>
                <a:gd name="connsiteY70" fmla="*/ 1478037 h 3357575"/>
                <a:gd name="connsiteX71" fmla="*/ 1727881 w 1761754"/>
                <a:gd name="connsiteY71" fmla="*/ 1538901 h 3357575"/>
                <a:gd name="connsiteX72" fmla="*/ 1685541 w 1761754"/>
                <a:gd name="connsiteY72" fmla="*/ 1563599 h 3357575"/>
                <a:gd name="connsiteX73" fmla="*/ 1639231 w 1761754"/>
                <a:gd name="connsiteY73" fmla="*/ 1548163 h 3357575"/>
                <a:gd name="connsiteX74" fmla="*/ 1602625 w 1761754"/>
                <a:gd name="connsiteY74" fmla="*/ 1525228 h 3357575"/>
                <a:gd name="connsiteX75" fmla="*/ 1587189 w 1761754"/>
                <a:gd name="connsiteY75" fmla="*/ 1530080 h 3357575"/>
                <a:gd name="connsiteX76" fmla="*/ 1580132 w 1761754"/>
                <a:gd name="connsiteY76" fmla="*/ 1556542 h 3357575"/>
                <a:gd name="connsiteX77" fmla="*/ 1549700 w 1761754"/>
                <a:gd name="connsiteY77" fmla="*/ 1571538 h 3357575"/>
                <a:gd name="connsiteX78" fmla="*/ 1496335 w 1761754"/>
                <a:gd name="connsiteY78" fmla="*/ 1528757 h 3357575"/>
                <a:gd name="connsiteX79" fmla="*/ 1415183 w 1761754"/>
                <a:gd name="connsiteY79" fmla="*/ 1418938 h 3357575"/>
                <a:gd name="connsiteX80" fmla="*/ 1309775 w 1761754"/>
                <a:gd name="connsiteY80" fmla="*/ 1264133 h 3357575"/>
                <a:gd name="connsiteX81" fmla="*/ 1289928 w 1761754"/>
                <a:gd name="connsiteY81" fmla="*/ 1240317 h 3357575"/>
                <a:gd name="connsiteX82" fmla="*/ 1193340 w 1761754"/>
                <a:gd name="connsiteY82" fmla="*/ 1095215 h 3357575"/>
                <a:gd name="connsiteX83" fmla="*/ 1110425 w 1761754"/>
                <a:gd name="connsiteY83" fmla="*/ 921445 h 3357575"/>
                <a:gd name="connsiteX84" fmla="*/ 1096753 w 1761754"/>
                <a:gd name="connsiteY84" fmla="*/ 894541 h 3357575"/>
                <a:gd name="connsiteX85" fmla="*/ 1105132 w 1761754"/>
                <a:gd name="connsiteY85" fmla="*/ 1015386 h 3357575"/>
                <a:gd name="connsiteX86" fmla="*/ 1112189 w 1761754"/>
                <a:gd name="connsiteY86" fmla="*/ 1204152 h 3357575"/>
                <a:gd name="connsiteX87" fmla="*/ 1122774 w 1761754"/>
                <a:gd name="connsiteY87" fmla="*/ 1365131 h 3357575"/>
                <a:gd name="connsiteX88" fmla="*/ 1149236 w 1761754"/>
                <a:gd name="connsiteY88" fmla="*/ 1451134 h 3357575"/>
                <a:gd name="connsiteX89" fmla="*/ 1177463 w 1761754"/>
                <a:gd name="connsiteY89" fmla="*/ 1538901 h 3357575"/>
                <a:gd name="connsiteX90" fmla="*/ 1189812 w 1761754"/>
                <a:gd name="connsiteY90" fmla="*/ 1566686 h 3357575"/>
                <a:gd name="connsiteX91" fmla="*/ 1390485 w 1761754"/>
                <a:gd name="connsiteY91" fmla="*/ 1889086 h 3357575"/>
                <a:gd name="connsiteX92" fmla="*/ 1433707 w 1761754"/>
                <a:gd name="connsiteY92" fmla="*/ 1964945 h 3357575"/>
                <a:gd name="connsiteX93" fmla="*/ 1479134 w 1761754"/>
                <a:gd name="connsiteY93" fmla="*/ 2135186 h 3357575"/>
                <a:gd name="connsiteX94" fmla="*/ 1496335 w 1761754"/>
                <a:gd name="connsiteY94" fmla="*/ 2416129 h 3357575"/>
                <a:gd name="connsiteX95" fmla="*/ 1499863 w 1761754"/>
                <a:gd name="connsiteY95" fmla="*/ 2517568 h 3357575"/>
                <a:gd name="connsiteX96" fmla="*/ 1503832 w 1761754"/>
                <a:gd name="connsiteY96" fmla="*/ 2717359 h 3357575"/>
                <a:gd name="connsiteX97" fmla="*/ 1484427 w 1761754"/>
                <a:gd name="connsiteY97" fmla="*/ 3003153 h 3357575"/>
                <a:gd name="connsiteX98" fmla="*/ 1481339 w 1761754"/>
                <a:gd name="connsiteY98" fmla="*/ 3037554 h 3357575"/>
                <a:gd name="connsiteX99" fmla="*/ 1495452 w 1761754"/>
                <a:gd name="connsiteY99" fmla="*/ 3109443 h 3357575"/>
                <a:gd name="connsiteX100" fmla="*/ 1514417 w 1761754"/>
                <a:gd name="connsiteY100" fmla="*/ 3135906 h 3357575"/>
                <a:gd name="connsiteX101" fmla="*/ 1619385 w 1761754"/>
                <a:gd name="connsiteY101" fmla="*/ 3215734 h 3357575"/>
                <a:gd name="connsiteX102" fmla="*/ 1667017 w 1761754"/>
                <a:gd name="connsiteY102" fmla="*/ 3225437 h 3357575"/>
                <a:gd name="connsiteX103" fmla="*/ 1720383 w 1761754"/>
                <a:gd name="connsiteY103" fmla="*/ 3251899 h 3357575"/>
                <a:gd name="connsiteX104" fmla="*/ 1752138 w 1761754"/>
                <a:gd name="connsiteY104" fmla="*/ 3293798 h 3357575"/>
                <a:gd name="connsiteX105" fmla="*/ 1741553 w 1761754"/>
                <a:gd name="connsiteY105" fmla="*/ 3331286 h 3357575"/>
                <a:gd name="connsiteX106" fmla="*/ 1719060 w 1761754"/>
                <a:gd name="connsiteY106" fmla="*/ 3337902 h 3357575"/>
                <a:gd name="connsiteX107" fmla="*/ 1631734 w 1761754"/>
                <a:gd name="connsiteY107" fmla="*/ 3355103 h 3357575"/>
                <a:gd name="connsiteX108" fmla="*/ 1568665 w 1761754"/>
                <a:gd name="connsiteY108" fmla="*/ 3352897 h 3357575"/>
                <a:gd name="connsiteX109" fmla="*/ 1255086 w 1761754"/>
                <a:gd name="connsiteY109" fmla="*/ 3286300 h 3357575"/>
                <a:gd name="connsiteX110" fmla="*/ 1187166 w 1761754"/>
                <a:gd name="connsiteY110" fmla="*/ 3255869 h 3357575"/>
                <a:gd name="connsiteX111" fmla="*/ 1151001 w 1761754"/>
                <a:gd name="connsiteY111" fmla="*/ 3177364 h 3357575"/>
                <a:gd name="connsiteX112" fmla="*/ 1157616 w 1761754"/>
                <a:gd name="connsiteY112" fmla="*/ 3150901 h 3357575"/>
                <a:gd name="connsiteX113" fmla="*/ 1159821 w 1761754"/>
                <a:gd name="connsiteY113" fmla="*/ 3113854 h 3357575"/>
                <a:gd name="connsiteX114" fmla="*/ 1163791 w 1761754"/>
                <a:gd name="connsiteY114" fmla="*/ 3078130 h 3357575"/>
                <a:gd name="connsiteX115" fmla="*/ 1173053 w 1761754"/>
                <a:gd name="connsiteY115" fmla="*/ 3045052 h 3357575"/>
                <a:gd name="connsiteX116" fmla="*/ 1216274 w 1761754"/>
                <a:gd name="connsiteY116" fmla="*/ 2779546 h 3357575"/>
                <a:gd name="connsiteX117" fmla="*/ 1240532 w 1761754"/>
                <a:gd name="connsiteY117" fmla="*/ 2566524 h 3357575"/>
                <a:gd name="connsiteX118" fmla="*/ 1229064 w 1761754"/>
                <a:gd name="connsiteY118" fmla="*/ 2439945 h 3357575"/>
                <a:gd name="connsiteX119" fmla="*/ 1100281 w 1761754"/>
                <a:gd name="connsiteY119" fmla="*/ 2100344 h 3357575"/>
                <a:gd name="connsiteX120" fmla="*/ 1060587 w 1761754"/>
                <a:gd name="connsiteY120" fmla="*/ 2020516 h 3357575"/>
                <a:gd name="connsiteX121" fmla="*/ 1023099 w 1761754"/>
                <a:gd name="connsiteY121" fmla="*/ 1976853 h 3357575"/>
                <a:gd name="connsiteX122" fmla="*/ 921219 w 1761754"/>
                <a:gd name="connsiteY122" fmla="*/ 1878501 h 3357575"/>
                <a:gd name="connsiteX123" fmla="*/ 860796 w 1761754"/>
                <a:gd name="connsiteY123" fmla="*/ 1826018 h 3357575"/>
                <a:gd name="connsiteX124" fmla="*/ 842714 w 1761754"/>
                <a:gd name="connsiteY124" fmla="*/ 1814109 h 3357575"/>
                <a:gd name="connsiteX125" fmla="*/ 779204 w 1761754"/>
                <a:gd name="connsiteY125" fmla="*/ 1829105 h 3357575"/>
                <a:gd name="connsiteX126" fmla="*/ 704227 w 1761754"/>
                <a:gd name="connsiteY126" fmla="*/ 1970238 h 3357575"/>
                <a:gd name="connsiteX127" fmla="*/ 584705 w 1761754"/>
                <a:gd name="connsiteY127" fmla="*/ 2262647 h 3357575"/>
                <a:gd name="connsiteX128" fmla="*/ 559125 w 1761754"/>
                <a:gd name="connsiteY128" fmla="*/ 2366732 h 3357575"/>
                <a:gd name="connsiteX129" fmla="*/ 489882 w 1761754"/>
                <a:gd name="connsiteY129" fmla="*/ 2574462 h 3357575"/>
                <a:gd name="connsiteX130" fmla="*/ 431223 w 1761754"/>
                <a:gd name="connsiteY130" fmla="*/ 2738529 h 3357575"/>
                <a:gd name="connsiteX131" fmla="*/ 369037 w 1761754"/>
                <a:gd name="connsiteY131" fmla="*/ 2964341 h 3357575"/>
                <a:gd name="connsiteX132" fmla="*/ 358893 w 1761754"/>
                <a:gd name="connsiteY132" fmla="*/ 3039759 h 3357575"/>
                <a:gd name="connsiteX133" fmla="*/ 334195 w 1761754"/>
                <a:gd name="connsiteY133" fmla="*/ 3057842 h 3357575"/>
                <a:gd name="connsiteX134" fmla="*/ 316553 w 1761754"/>
                <a:gd name="connsiteY134" fmla="*/ 3078130 h 3357575"/>
                <a:gd name="connsiteX135" fmla="*/ 329343 w 1761754"/>
                <a:gd name="connsiteY135" fmla="*/ 3152224 h 3357575"/>
                <a:gd name="connsiteX136" fmla="*/ 349190 w 1761754"/>
                <a:gd name="connsiteY136" fmla="*/ 3200739 h 3357575"/>
                <a:gd name="connsiteX137" fmla="*/ 322287 w 1761754"/>
                <a:gd name="connsiteY137" fmla="*/ 3239991 h 3357575"/>
                <a:gd name="connsiteX138" fmla="*/ 179390 w 1761754"/>
                <a:gd name="connsiteY138" fmla="*/ 3251017 h 3357575"/>
                <a:gd name="connsiteX139" fmla="*/ 143666 w 1761754"/>
                <a:gd name="connsiteY139" fmla="*/ 3245725 h 3357575"/>
                <a:gd name="connsiteX140" fmla="*/ 109264 w 1761754"/>
                <a:gd name="connsiteY140" fmla="*/ 3207795 h 3357575"/>
                <a:gd name="connsiteX141" fmla="*/ 97356 w 1761754"/>
                <a:gd name="connsiteY141" fmla="*/ 3147373 h 3357575"/>
                <a:gd name="connsiteX142" fmla="*/ 151163 w 1761754"/>
                <a:gd name="connsiteY142" fmla="*/ 3036672 h 3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761754" h="3357575">
                  <a:moveTo>
                    <a:pt x="151163" y="3036672"/>
                  </a:moveTo>
                  <a:cubicBezTo>
                    <a:pt x="152486" y="3035349"/>
                    <a:pt x="153809" y="3034026"/>
                    <a:pt x="154692" y="3032702"/>
                  </a:cubicBezTo>
                  <a:cubicBezTo>
                    <a:pt x="166600" y="3011974"/>
                    <a:pt x="166600" y="3011974"/>
                    <a:pt x="144989" y="3001830"/>
                  </a:cubicBezTo>
                  <a:cubicBezTo>
                    <a:pt x="131316" y="2995214"/>
                    <a:pt x="118085" y="2988598"/>
                    <a:pt x="106177" y="2978455"/>
                  </a:cubicBezTo>
                  <a:cubicBezTo>
                    <a:pt x="93387" y="2967429"/>
                    <a:pt x="88977" y="2954639"/>
                    <a:pt x="95592" y="2938320"/>
                  </a:cubicBezTo>
                  <a:cubicBezTo>
                    <a:pt x="118967" y="2880544"/>
                    <a:pt x="140578" y="2822327"/>
                    <a:pt x="164394" y="2764550"/>
                  </a:cubicBezTo>
                  <a:cubicBezTo>
                    <a:pt x="196149" y="2687810"/>
                    <a:pt x="207616" y="2606217"/>
                    <a:pt x="223494" y="2525948"/>
                  </a:cubicBezTo>
                  <a:cubicBezTo>
                    <a:pt x="244223" y="2420980"/>
                    <a:pt x="272890" y="2317777"/>
                    <a:pt x="305527" y="2215897"/>
                  </a:cubicBezTo>
                  <a:cubicBezTo>
                    <a:pt x="319640" y="2171793"/>
                    <a:pt x="320081" y="2125043"/>
                    <a:pt x="321405" y="2079175"/>
                  </a:cubicBezTo>
                  <a:cubicBezTo>
                    <a:pt x="324051" y="1996259"/>
                    <a:pt x="324051" y="1913343"/>
                    <a:pt x="328902" y="1830428"/>
                  </a:cubicBezTo>
                  <a:cubicBezTo>
                    <a:pt x="335077" y="1727225"/>
                    <a:pt x="346985" y="1624462"/>
                    <a:pt x="365068" y="1522141"/>
                  </a:cubicBezTo>
                  <a:cubicBezTo>
                    <a:pt x="367273" y="1508910"/>
                    <a:pt x="367273" y="1497443"/>
                    <a:pt x="356247" y="1488181"/>
                  </a:cubicBezTo>
                  <a:cubicBezTo>
                    <a:pt x="345221" y="1478919"/>
                    <a:pt x="346544" y="1469216"/>
                    <a:pt x="353600" y="1457749"/>
                  </a:cubicBezTo>
                  <a:cubicBezTo>
                    <a:pt x="418433" y="1355428"/>
                    <a:pt x="446219" y="1239876"/>
                    <a:pt x="461214" y="1122118"/>
                  </a:cubicBezTo>
                  <a:cubicBezTo>
                    <a:pt x="468271" y="1068752"/>
                    <a:pt x="448424" y="1014945"/>
                    <a:pt x="428136" y="964667"/>
                  </a:cubicBezTo>
                  <a:cubicBezTo>
                    <a:pt x="419315" y="966872"/>
                    <a:pt x="417992" y="972606"/>
                    <a:pt x="415346" y="977016"/>
                  </a:cubicBezTo>
                  <a:cubicBezTo>
                    <a:pt x="402115" y="997745"/>
                    <a:pt x="389325" y="1019356"/>
                    <a:pt x="376094" y="1040085"/>
                  </a:cubicBezTo>
                  <a:cubicBezTo>
                    <a:pt x="344780" y="1088158"/>
                    <a:pt x="330225" y="1141083"/>
                    <a:pt x="320964" y="1197536"/>
                  </a:cubicBezTo>
                  <a:cubicBezTo>
                    <a:pt x="309055" y="1269866"/>
                    <a:pt x="288327" y="1339992"/>
                    <a:pt x="263628" y="1409235"/>
                  </a:cubicBezTo>
                  <a:cubicBezTo>
                    <a:pt x="260541" y="1417615"/>
                    <a:pt x="256572" y="1425994"/>
                    <a:pt x="253484" y="1434374"/>
                  </a:cubicBezTo>
                  <a:cubicBezTo>
                    <a:pt x="248633" y="1447606"/>
                    <a:pt x="240694" y="1447606"/>
                    <a:pt x="231432" y="1440108"/>
                  </a:cubicBezTo>
                  <a:cubicBezTo>
                    <a:pt x="220847" y="1432169"/>
                    <a:pt x="209821" y="1424671"/>
                    <a:pt x="199678" y="1415851"/>
                  </a:cubicBezTo>
                  <a:cubicBezTo>
                    <a:pt x="190416" y="1407471"/>
                    <a:pt x="187328" y="1411881"/>
                    <a:pt x="184241" y="1421143"/>
                  </a:cubicBezTo>
                  <a:cubicBezTo>
                    <a:pt x="176744" y="1445400"/>
                    <a:pt x="173215" y="1470540"/>
                    <a:pt x="168805" y="1495679"/>
                  </a:cubicBezTo>
                  <a:cubicBezTo>
                    <a:pt x="163071" y="1528757"/>
                    <a:pt x="153368" y="1560512"/>
                    <a:pt x="138814" y="1590502"/>
                  </a:cubicBezTo>
                  <a:cubicBezTo>
                    <a:pt x="136168" y="1596236"/>
                    <a:pt x="133081" y="1605498"/>
                    <a:pt x="126465" y="1604616"/>
                  </a:cubicBezTo>
                  <a:cubicBezTo>
                    <a:pt x="118085" y="1603293"/>
                    <a:pt x="122055" y="1593590"/>
                    <a:pt x="121173" y="1587856"/>
                  </a:cubicBezTo>
                  <a:cubicBezTo>
                    <a:pt x="118526" y="1569774"/>
                    <a:pt x="116762" y="1551691"/>
                    <a:pt x="114998" y="1533608"/>
                  </a:cubicBezTo>
                  <a:cubicBezTo>
                    <a:pt x="113675" y="1519054"/>
                    <a:pt x="106177" y="1520377"/>
                    <a:pt x="96474" y="1525670"/>
                  </a:cubicBezTo>
                  <a:cubicBezTo>
                    <a:pt x="87653" y="1530521"/>
                    <a:pt x="81920" y="1538019"/>
                    <a:pt x="77069" y="1546839"/>
                  </a:cubicBezTo>
                  <a:cubicBezTo>
                    <a:pt x="63396" y="1571979"/>
                    <a:pt x="61632" y="1599764"/>
                    <a:pt x="60750" y="1627991"/>
                  </a:cubicBezTo>
                  <a:cubicBezTo>
                    <a:pt x="60750" y="1635930"/>
                    <a:pt x="66043" y="1642545"/>
                    <a:pt x="71776" y="1648279"/>
                  </a:cubicBezTo>
                  <a:cubicBezTo>
                    <a:pt x="77069" y="1654012"/>
                    <a:pt x="80156" y="1661069"/>
                    <a:pt x="74422" y="1667684"/>
                  </a:cubicBezTo>
                  <a:cubicBezTo>
                    <a:pt x="68689" y="1674741"/>
                    <a:pt x="60309" y="1673859"/>
                    <a:pt x="52811" y="1670331"/>
                  </a:cubicBezTo>
                  <a:cubicBezTo>
                    <a:pt x="3415" y="1644750"/>
                    <a:pt x="-15109" y="1579035"/>
                    <a:pt x="13559" y="1530521"/>
                  </a:cubicBezTo>
                  <a:cubicBezTo>
                    <a:pt x="31200" y="1500530"/>
                    <a:pt x="50165" y="1470981"/>
                    <a:pt x="68248" y="1440990"/>
                  </a:cubicBezTo>
                  <a:cubicBezTo>
                    <a:pt x="73981" y="1431287"/>
                    <a:pt x="79274" y="1421143"/>
                    <a:pt x="84566" y="1410999"/>
                  </a:cubicBezTo>
                  <a:cubicBezTo>
                    <a:pt x="80597" y="1405707"/>
                    <a:pt x="77951" y="1410117"/>
                    <a:pt x="75304" y="1410999"/>
                  </a:cubicBezTo>
                  <a:cubicBezTo>
                    <a:pt x="63396" y="1414968"/>
                    <a:pt x="58545" y="1409235"/>
                    <a:pt x="60750" y="1398650"/>
                  </a:cubicBezTo>
                  <a:cubicBezTo>
                    <a:pt x="64278" y="1381450"/>
                    <a:pt x="68689" y="1364690"/>
                    <a:pt x="73540" y="1347931"/>
                  </a:cubicBezTo>
                  <a:cubicBezTo>
                    <a:pt x="103090" y="1247814"/>
                    <a:pt x="134845" y="1148139"/>
                    <a:pt x="168805" y="1049347"/>
                  </a:cubicBezTo>
                  <a:cubicBezTo>
                    <a:pt x="184241" y="1004801"/>
                    <a:pt x="210263" y="966431"/>
                    <a:pt x="233638" y="925855"/>
                  </a:cubicBezTo>
                  <a:cubicBezTo>
                    <a:pt x="274654" y="854407"/>
                    <a:pt x="298029" y="778989"/>
                    <a:pt x="292737" y="695633"/>
                  </a:cubicBezTo>
                  <a:cubicBezTo>
                    <a:pt x="292737" y="694309"/>
                    <a:pt x="292737" y="692986"/>
                    <a:pt x="292737" y="692104"/>
                  </a:cubicBezTo>
                  <a:cubicBezTo>
                    <a:pt x="282593" y="608748"/>
                    <a:pt x="322728" y="557587"/>
                    <a:pt x="396822" y="527596"/>
                  </a:cubicBezTo>
                  <a:cubicBezTo>
                    <a:pt x="452834" y="504662"/>
                    <a:pt x="509729" y="484374"/>
                    <a:pt x="570592" y="478200"/>
                  </a:cubicBezTo>
                  <a:cubicBezTo>
                    <a:pt x="579413" y="477318"/>
                    <a:pt x="588675" y="475113"/>
                    <a:pt x="596613" y="481728"/>
                  </a:cubicBezTo>
                  <a:cubicBezTo>
                    <a:pt x="598819" y="483492"/>
                    <a:pt x="600583" y="483934"/>
                    <a:pt x="602788" y="482610"/>
                  </a:cubicBezTo>
                  <a:cubicBezTo>
                    <a:pt x="614696" y="475995"/>
                    <a:pt x="619989" y="446004"/>
                    <a:pt x="611168" y="434978"/>
                  </a:cubicBezTo>
                  <a:cubicBezTo>
                    <a:pt x="601906" y="423511"/>
                    <a:pt x="591762" y="415131"/>
                    <a:pt x="577208" y="409839"/>
                  </a:cubicBezTo>
                  <a:cubicBezTo>
                    <a:pt x="556038" y="401900"/>
                    <a:pt x="540160" y="385582"/>
                    <a:pt x="527370" y="366176"/>
                  </a:cubicBezTo>
                  <a:cubicBezTo>
                    <a:pt x="520755" y="356032"/>
                    <a:pt x="518549" y="345447"/>
                    <a:pt x="524724" y="333539"/>
                  </a:cubicBezTo>
                  <a:cubicBezTo>
                    <a:pt x="542807" y="297374"/>
                    <a:pt x="546776" y="260326"/>
                    <a:pt x="534868" y="221074"/>
                  </a:cubicBezTo>
                  <a:cubicBezTo>
                    <a:pt x="530016" y="205637"/>
                    <a:pt x="529575" y="188878"/>
                    <a:pt x="529575" y="172559"/>
                  </a:cubicBezTo>
                  <a:cubicBezTo>
                    <a:pt x="529134" y="131543"/>
                    <a:pt x="541924" y="97142"/>
                    <a:pt x="575885" y="71120"/>
                  </a:cubicBezTo>
                  <a:cubicBezTo>
                    <a:pt x="614696" y="41130"/>
                    <a:pt x="654831" y="12021"/>
                    <a:pt x="704227" y="2318"/>
                  </a:cubicBezTo>
                  <a:cubicBezTo>
                    <a:pt x="775676" y="-12236"/>
                    <a:pt x="868735" y="43776"/>
                    <a:pt x="889023" y="113460"/>
                  </a:cubicBezTo>
                  <a:cubicBezTo>
                    <a:pt x="911075" y="189760"/>
                    <a:pt x="922542" y="267383"/>
                    <a:pt x="914162" y="346770"/>
                  </a:cubicBezTo>
                  <a:cubicBezTo>
                    <a:pt x="910634" y="377643"/>
                    <a:pt x="901372" y="408075"/>
                    <a:pt x="893433" y="438506"/>
                  </a:cubicBezTo>
                  <a:cubicBezTo>
                    <a:pt x="889905" y="452179"/>
                    <a:pt x="893874" y="457030"/>
                    <a:pt x="906664" y="461440"/>
                  </a:cubicBezTo>
                  <a:cubicBezTo>
                    <a:pt x="995754" y="492754"/>
                    <a:pt x="1083962" y="524950"/>
                    <a:pt x="1169524" y="565526"/>
                  </a:cubicBezTo>
                  <a:cubicBezTo>
                    <a:pt x="1204366" y="581844"/>
                    <a:pt x="1226859" y="605660"/>
                    <a:pt x="1242296" y="641385"/>
                  </a:cubicBezTo>
                  <a:cubicBezTo>
                    <a:pt x="1285077" y="741501"/>
                    <a:pt x="1321242" y="845145"/>
                    <a:pt x="1378136" y="937763"/>
                  </a:cubicBezTo>
                  <a:cubicBezTo>
                    <a:pt x="1455759" y="1063460"/>
                    <a:pt x="1523679" y="1194449"/>
                    <a:pt x="1597774" y="1321909"/>
                  </a:cubicBezTo>
                  <a:cubicBezTo>
                    <a:pt x="1607477" y="1338228"/>
                    <a:pt x="1626441" y="1351459"/>
                    <a:pt x="1613651" y="1379244"/>
                  </a:cubicBezTo>
                  <a:cubicBezTo>
                    <a:pt x="1637467" y="1363808"/>
                    <a:pt x="1656873" y="1362926"/>
                    <a:pt x="1678043" y="1372629"/>
                  </a:cubicBezTo>
                  <a:cubicBezTo>
                    <a:pt x="1687305" y="1376598"/>
                    <a:pt x="1699654" y="1376598"/>
                    <a:pt x="1708034" y="1366454"/>
                  </a:cubicBezTo>
                  <a:cubicBezTo>
                    <a:pt x="1708916" y="1366013"/>
                    <a:pt x="1710239" y="1365572"/>
                    <a:pt x="1711121" y="1365131"/>
                  </a:cubicBezTo>
                  <a:cubicBezTo>
                    <a:pt x="1738907" y="1352782"/>
                    <a:pt x="1744640" y="1355869"/>
                    <a:pt x="1751697" y="1384537"/>
                  </a:cubicBezTo>
                  <a:cubicBezTo>
                    <a:pt x="1752579" y="1389388"/>
                    <a:pt x="1751256" y="1394681"/>
                    <a:pt x="1753461" y="1398650"/>
                  </a:cubicBezTo>
                  <a:cubicBezTo>
                    <a:pt x="1767574" y="1425994"/>
                    <a:pt x="1761841" y="1451575"/>
                    <a:pt x="1749933" y="1478037"/>
                  </a:cubicBezTo>
                  <a:cubicBezTo>
                    <a:pt x="1741112" y="1497443"/>
                    <a:pt x="1738465" y="1519495"/>
                    <a:pt x="1727881" y="1538901"/>
                  </a:cubicBezTo>
                  <a:cubicBezTo>
                    <a:pt x="1715972" y="1561835"/>
                    <a:pt x="1711562" y="1564922"/>
                    <a:pt x="1685541" y="1563599"/>
                  </a:cubicBezTo>
                  <a:cubicBezTo>
                    <a:pt x="1670104" y="1558748"/>
                    <a:pt x="1654227" y="1554778"/>
                    <a:pt x="1639231" y="1548163"/>
                  </a:cubicBezTo>
                  <a:cubicBezTo>
                    <a:pt x="1625118" y="1543311"/>
                    <a:pt x="1612769" y="1536696"/>
                    <a:pt x="1602625" y="1525228"/>
                  </a:cubicBezTo>
                  <a:cubicBezTo>
                    <a:pt x="1593804" y="1515085"/>
                    <a:pt x="1589835" y="1520377"/>
                    <a:pt x="1587189" y="1530080"/>
                  </a:cubicBezTo>
                  <a:cubicBezTo>
                    <a:pt x="1584543" y="1538901"/>
                    <a:pt x="1583220" y="1547722"/>
                    <a:pt x="1580132" y="1556542"/>
                  </a:cubicBezTo>
                  <a:cubicBezTo>
                    <a:pt x="1574399" y="1573743"/>
                    <a:pt x="1566460" y="1577712"/>
                    <a:pt x="1549700" y="1571538"/>
                  </a:cubicBezTo>
                  <a:cubicBezTo>
                    <a:pt x="1527648" y="1563158"/>
                    <a:pt x="1510889" y="1546839"/>
                    <a:pt x="1496335" y="1528757"/>
                  </a:cubicBezTo>
                  <a:cubicBezTo>
                    <a:pt x="1467667" y="1493473"/>
                    <a:pt x="1441205" y="1456426"/>
                    <a:pt x="1415183" y="1418938"/>
                  </a:cubicBezTo>
                  <a:cubicBezTo>
                    <a:pt x="1379900" y="1367777"/>
                    <a:pt x="1346381" y="1314853"/>
                    <a:pt x="1309775" y="1264133"/>
                  </a:cubicBezTo>
                  <a:cubicBezTo>
                    <a:pt x="1303600" y="1255753"/>
                    <a:pt x="1297867" y="1247373"/>
                    <a:pt x="1289928" y="1240317"/>
                  </a:cubicBezTo>
                  <a:cubicBezTo>
                    <a:pt x="1244942" y="1200182"/>
                    <a:pt x="1215833" y="1150786"/>
                    <a:pt x="1193340" y="1095215"/>
                  </a:cubicBezTo>
                  <a:cubicBezTo>
                    <a:pt x="1169524" y="1035674"/>
                    <a:pt x="1141739" y="977457"/>
                    <a:pt x="1110425" y="921445"/>
                  </a:cubicBezTo>
                  <a:cubicBezTo>
                    <a:pt x="1106014" y="913506"/>
                    <a:pt x="1101604" y="905567"/>
                    <a:pt x="1096753" y="894541"/>
                  </a:cubicBezTo>
                  <a:cubicBezTo>
                    <a:pt x="1097635" y="936881"/>
                    <a:pt x="1100722" y="976134"/>
                    <a:pt x="1105132" y="1015386"/>
                  </a:cubicBezTo>
                  <a:cubicBezTo>
                    <a:pt x="1112189" y="1078014"/>
                    <a:pt x="1110425" y="1141083"/>
                    <a:pt x="1112189" y="1204152"/>
                  </a:cubicBezTo>
                  <a:cubicBezTo>
                    <a:pt x="1113512" y="1257958"/>
                    <a:pt x="1115276" y="1311765"/>
                    <a:pt x="1122774" y="1365131"/>
                  </a:cubicBezTo>
                  <a:cubicBezTo>
                    <a:pt x="1127184" y="1395122"/>
                    <a:pt x="1133800" y="1424671"/>
                    <a:pt x="1149236" y="1451134"/>
                  </a:cubicBezTo>
                  <a:cubicBezTo>
                    <a:pt x="1165114" y="1478037"/>
                    <a:pt x="1174376" y="1507587"/>
                    <a:pt x="1177463" y="1538901"/>
                  </a:cubicBezTo>
                  <a:cubicBezTo>
                    <a:pt x="1178345" y="1549486"/>
                    <a:pt x="1184079" y="1558306"/>
                    <a:pt x="1189812" y="1566686"/>
                  </a:cubicBezTo>
                  <a:cubicBezTo>
                    <a:pt x="1258173" y="1673418"/>
                    <a:pt x="1326975" y="1779708"/>
                    <a:pt x="1390485" y="1889086"/>
                  </a:cubicBezTo>
                  <a:cubicBezTo>
                    <a:pt x="1405039" y="1914226"/>
                    <a:pt x="1418271" y="1940247"/>
                    <a:pt x="1433707" y="1964945"/>
                  </a:cubicBezTo>
                  <a:cubicBezTo>
                    <a:pt x="1465462" y="2017429"/>
                    <a:pt x="1474283" y="2075205"/>
                    <a:pt x="1479134" y="2135186"/>
                  </a:cubicBezTo>
                  <a:cubicBezTo>
                    <a:pt x="1486632" y="2228687"/>
                    <a:pt x="1490601" y="2322187"/>
                    <a:pt x="1496335" y="2416129"/>
                  </a:cubicBezTo>
                  <a:cubicBezTo>
                    <a:pt x="1498540" y="2450089"/>
                    <a:pt x="1498981" y="2484049"/>
                    <a:pt x="1499863" y="2517568"/>
                  </a:cubicBezTo>
                  <a:cubicBezTo>
                    <a:pt x="1501186" y="2584165"/>
                    <a:pt x="1504273" y="2650762"/>
                    <a:pt x="1503832" y="2717359"/>
                  </a:cubicBezTo>
                  <a:cubicBezTo>
                    <a:pt x="1503391" y="2813065"/>
                    <a:pt x="1500745" y="2908770"/>
                    <a:pt x="1484427" y="3003153"/>
                  </a:cubicBezTo>
                  <a:cubicBezTo>
                    <a:pt x="1482662" y="3014620"/>
                    <a:pt x="1483545" y="3026087"/>
                    <a:pt x="1481339" y="3037554"/>
                  </a:cubicBezTo>
                  <a:cubicBezTo>
                    <a:pt x="1476488" y="3063575"/>
                    <a:pt x="1476929" y="3087832"/>
                    <a:pt x="1495452" y="3109443"/>
                  </a:cubicBezTo>
                  <a:cubicBezTo>
                    <a:pt x="1502509" y="3117382"/>
                    <a:pt x="1508684" y="3126644"/>
                    <a:pt x="1514417" y="3135906"/>
                  </a:cubicBezTo>
                  <a:cubicBezTo>
                    <a:pt x="1539556" y="3175599"/>
                    <a:pt x="1576604" y="3199416"/>
                    <a:pt x="1619385" y="3215734"/>
                  </a:cubicBezTo>
                  <a:cubicBezTo>
                    <a:pt x="1634821" y="3221468"/>
                    <a:pt x="1650257" y="3225437"/>
                    <a:pt x="1667017" y="3225437"/>
                  </a:cubicBezTo>
                  <a:cubicBezTo>
                    <a:pt x="1689069" y="3224996"/>
                    <a:pt x="1706711" y="3235140"/>
                    <a:pt x="1720383" y="3251899"/>
                  </a:cubicBezTo>
                  <a:cubicBezTo>
                    <a:pt x="1731409" y="3265572"/>
                    <a:pt x="1741994" y="3279685"/>
                    <a:pt x="1752138" y="3293798"/>
                  </a:cubicBezTo>
                  <a:cubicBezTo>
                    <a:pt x="1764487" y="3310557"/>
                    <a:pt x="1760517" y="3322907"/>
                    <a:pt x="1741553" y="3331286"/>
                  </a:cubicBezTo>
                  <a:cubicBezTo>
                    <a:pt x="1734496" y="3334374"/>
                    <a:pt x="1726557" y="3336138"/>
                    <a:pt x="1719060" y="3337902"/>
                  </a:cubicBezTo>
                  <a:cubicBezTo>
                    <a:pt x="1689951" y="3343635"/>
                    <a:pt x="1660401" y="3346723"/>
                    <a:pt x="1631734" y="3355103"/>
                  </a:cubicBezTo>
                  <a:cubicBezTo>
                    <a:pt x="1611005" y="3360836"/>
                    <a:pt x="1589394" y="3355103"/>
                    <a:pt x="1568665" y="3352897"/>
                  </a:cubicBezTo>
                  <a:cubicBezTo>
                    <a:pt x="1461934" y="3340548"/>
                    <a:pt x="1356525" y="3321583"/>
                    <a:pt x="1255086" y="3286300"/>
                  </a:cubicBezTo>
                  <a:cubicBezTo>
                    <a:pt x="1231711" y="3278362"/>
                    <a:pt x="1208777" y="3268218"/>
                    <a:pt x="1187166" y="3255869"/>
                  </a:cubicBezTo>
                  <a:cubicBezTo>
                    <a:pt x="1153206" y="3236904"/>
                    <a:pt x="1143503" y="3215293"/>
                    <a:pt x="1151001" y="3177364"/>
                  </a:cubicBezTo>
                  <a:cubicBezTo>
                    <a:pt x="1152765" y="3168543"/>
                    <a:pt x="1154529" y="3159281"/>
                    <a:pt x="1157616" y="3150901"/>
                  </a:cubicBezTo>
                  <a:cubicBezTo>
                    <a:pt x="1162467" y="3138552"/>
                    <a:pt x="1164232" y="3127085"/>
                    <a:pt x="1159821" y="3113854"/>
                  </a:cubicBezTo>
                  <a:cubicBezTo>
                    <a:pt x="1155852" y="3101946"/>
                    <a:pt x="1159821" y="3090038"/>
                    <a:pt x="1163791" y="3078130"/>
                  </a:cubicBezTo>
                  <a:cubicBezTo>
                    <a:pt x="1167319" y="3067104"/>
                    <a:pt x="1170406" y="3056078"/>
                    <a:pt x="1173053" y="3045052"/>
                  </a:cubicBezTo>
                  <a:cubicBezTo>
                    <a:pt x="1192017" y="2957285"/>
                    <a:pt x="1204366" y="2868636"/>
                    <a:pt x="1216274" y="2779546"/>
                  </a:cubicBezTo>
                  <a:cubicBezTo>
                    <a:pt x="1225977" y="2708979"/>
                    <a:pt x="1234357" y="2637972"/>
                    <a:pt x="1240532" y="2566524"/>
                  </a:cubicBezTo>
                  <a:cubicBezTo>
                    <a:pt x="1244501" y="2523743"/>
                    <a:pt x="1244942" y="2482285"/>
                    <a:pt x="1229064" y="2439945"/>
                  </a:cubicBezTo>
                  <a:cubicBezTo>
                    <a:pt x="1186725" y="2326598"/>
                    <a:pt x="1149236" y="2211045"/>
                    <a:pt x="1100281" y="2100344"/>
                  </a:cubicBezTo>
                  <a:cubicBezTo>
                    <a:pt x="1088373" y="2073000"/>
                    <a:pt x="1074701" y="2046537"/>
                    <a:pt x="1060587" y="2020516"/>
                  </a:cubicBezTo>
                  <a:cubicBezTo>
                    <a:pt x="1051326" y="2003316"/>
                    <a:pt x="1038535" y="1989202"/>
                    <a:pt x="1023099" y="1976853"/>
                  </a:cubicBezTo>
                  <a:cubicBezTo>
                    <a:pt x="986052" y="1947304"/>
                    <a:pt x="955179" y="1911579"/>
                    <a:pt x="921219" y="1878501"/>
                  </a:cubicBezTo>
                  <a:cubicBezTo>
                    <a:pt x="902254" y="1859978"/>
                    <a:pt x="881966" y="1842336"/>
                    <a:pt x="860796" y="1826018"/>
                  </a:cubicBezTo>
                  <a:cubicBezTo>
                    <a:pt x="855063" y="1821607"/>
                    <a:pt x="848888" y="1817638"/>
                    <a:pt x="842714" y="1814109"/>
                  </a:cubicBezTo>
                  <a:cubicBezTo>
                    <a:pt x="814487" y="1798673"/>
                    <a:pt x="797728" y="1802201"/>
                    <a:pt x="779204" y="1829105"/>
                  </a:cubicBezTo>
                  <a:cubicBezTo>
                    <a:pt x="748772" y="1873209"/>
                    <a:pt x="727161" y="1922164"/>
                    <a:pt x="704227" y="1970238"/>
                  </a:cubicBezTo>
                  <a:cubicBezTo>
                    <a:pt x="659682" y="2065502"/>
                    <a:pt x="619106" y="2162972"/>
                    <a:pt x="584705" y="2262647"/>
                  </a:cubicBezTo>
                  <a:cubicBezTo>
                    <a:pt x="572797" y="2296607"/>
                    <a:pt x="566623" y="2331890"/>
                    <a:pt x="559125" y="2366732"/>
                  </a:cubicBezTo>
                  <a:cubicBezTo>
                    <a:pt x="543248" y="2438181"/>
                    <a:pt x="524283" y="2508747"/>
                    <a:pt x="489882" y="2574462"/>
                  </a:cubicBezTo>
                  <a:cubicBezTo>
                    <a:pt x="462978" y="2626064"/>
                    <a:pt x="448424" y="2682958"/>
                    <a:pt x="431223" y="2738529"/>
                  </a:cubicBezTo>
                  <a:cubicBezTo>
                    <a:pt x="408730" y="2813506"/>
                    <a:pt x="386678" y="2888483"/>
                    <a:pt x="369037" y="2964341"/>
                  </a:cubicBezTo>
                  <a:cubicBezTo>
                    <a:pt x="363303" y="2989481"/>
                    <a:pt x="363303" y="3014620"/>
                    <a:pt x="358893" y="3039759"/>
                  </a:cubicBezTo>
                  <a:cubicBezTo>
                    <a:pt x="354042" y="3050785"/>
                    <a:pt x="346103" y="3057401"/>
                    <a:pt x="334195" y="3057842"/>
                  </a:cubicBezTo>
                  <a:cubicBezTo>
                    <a:pt x="320523" y="3058283"/>
                    <a:pt x="316112" y="3067104"/>
                    <a:pt x="316553" y="3078130"/>
                  </a:cubicBezTo>
                  <a:cubicBezTo>
                    <a:pt x="316994" y="3103269"/>
                    <a:pt x="316553" y="3128849"/>
                    <a:pt x="329343" y="3152224"/>
                  </a:cubicBezTo>
                  <a:cubicBezTo>
                    <a:pt x="337723" y="3167661"/>
                    <a:pt x="345221" y="3183538"/>
                    <a:pt x="349190" y="3200739"/>
                  </a:cubicBezTo>
                  <a:cubicBezTo>
                    <a:pt x="354483" y="3224996"/>
                    <a:pt x="346544" y="3236463"/>
                    <a:pt x="322287" y="3239991"/>
                  </a:cubicBezTo>
                  <a:cubicBezTo>
                    <a:pt x="275095" y="3246607"/>
                    <a:pt x="227463" y="3252781"/>
                    <a:pt x="179390" y="3251017"/>
                  </a:cubicBezTo>
                  <a:cubicBezTo>
                    <a:pt x="167041" y="3250576"/>
                    <a:pt x="155133" y="3249694"/>
                    <a:pt x="143666" y="3245725"/>
                  </a:cubicBezTo>
                  <a:cubicBezTo>
                    <a:pt x="124701" y="3239550"/>
                    <a:pt x="112793" y="3227642"/>
                    <a:pt x="109264" y="3207795"/>
                  </a:cubicBezTo>
                  <a:cubicBezTo>
                    <a:pt x="105736" y="3187508"/>
                    <a:pt x="101326" y="3167661"/>
                    <a:pt x="97356" y="3147373"/>
                  </a:cubicBezTo>
                  <a:cubicBezTo>
                    <a:pt x="92064" y="3106797"/>
                    <a:pt x="105736" y="3068427"/>
                    <a:pt x="151163" y="3036672"/>
                  </a:cubicBezTo>
                  <a:close/>
                </a:path>
              </a:pathLst>
            </a:custGeom>
            <a:solidFill>
              <a:srgbClr val="232021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C23E5E-EECC-49ED-9E9B-5A4F4A9B35F9}"/>
                </a:ext>
              </a:extLst>
            </p:cNvPr>
            <p:cNvSpPr/>
            <p:nvPr/>
          </p:nvSpPr>
          <p:spPr>
            <a:xfrm>
              <a:off x="2247230" y="2515673"/>
              <a:ext cx="2685695" cy="1730535"/>
            </a:xfrm>
            <a:custGeom>
              <a:avLst/>
              <a:gdLst>
                <a:gd name="connsiteX0" fmla="*/ 0 w 1928758"/>
                <a:gd name="connsiteY0" fmla="*/ 1713966 h 1730535"/>
                <a:gd name="connsiteX1" fmla="*/ 348863 w 1928758"/>
                <a:gd name="connsiteY1" fmla="*/ 743237 h 1730535"/>
                <a:gd name="connsiteX2" fmla="*/ 534540 w 1928758"/>
                <a:gd name="connsiteY2" fmla="*/ 382026 h 1730535"/>
                <a:gd name="connsiteX3" fmla="*/ 830478 w 1928758"/>
                <a:gd name="connsiteY3" fmla="*/ 82119 h 1730535"/>
                <a:gd name="connsiteX4" fmla="*/ 1345613 w 1928758"/>
                <a:gd name="connsiteY4" fmla="*/ 23019 h 1730535"/>
                <a:gd name="connsiteX5" fmla="*/ 1654781 w 1928758"/>
                <a:gd name="connsiteY5" fmla="*/ 120048 h 1730535"/>
                <a:gd name="connsiteX6" fmla="*/ 1922493 w 1928758"/>
                <a:gd name="connsiteY6" fmla="*/ 235160 h 1730535"/>
                <a:gd name="connsiteX7" fmla="*/ 1908820 w 1928758"/>
                <a:gd name="connsiteY7" fmla="*/ 259858 h 1730535"/>
                <a:gd name="connsiteX8" fmla="*/ 1695357 w 1928758"/>
                <a:gd name="connsiteY8" fmla="*/ 178706 h 1730535"/>
                <a:gd name="connsiteX9" fmla="*/ 1326207 w 1928758"/>
                <a:gd name="connsiteY9" fmla="*/ 54333 h 1730535"/>
                <a:gd name="connsiteX10" fmla="*/ 926184 w 1928758"/>
                <a:gd name="connsiteY10" fmla="*/ 70652 h 1730535"/>
                <a:gd name="connsiteX11" fmla="*/ 776671 w 1928758"/>
                <a:gd name="connsiteY11" fmla="*/ 154890 h 1730535"/>
                <a:gd name="connsiteX12" fmla="*/ 651857 w 1928758"/>
                <a:gd name="connsiteY12" fmla="*/ 278823 h 1730535"/>
                <a:gd name="connsiteX13" fmla="*/ 512929 w 1928758"/>
                <a:gd name="connsiteY13" fmla="*/ 484788 h 1730535"/>
                <a:gd name="connsiteX14" fmla="*/ 370915 w 1928758"/>
                <a:gd name="connsiteY14" fmla="*/ 772787 h 1730535"/>
                <a:gd name="connsiteX15" fmla="*/ 292851 w 1928758"/>
                <a:gd name="connsiteY15" fmla="*/ 962434 h 1730535"/>
                <a:gd name="connsiteX16" fmla="*/ 181267 w 1928758"/>
                <a:gd name="connsiteY16" fmla="*/ 1267634 h 1730535"/>
                <a:gd name="connsiteX17" fmla="*/ 116876 w 1928758"/>
                <a:gd name="connsiteY17" fmla="*/ 1464337 h 1730535"/>
                <a:gd name="connsiteX18" fmla="*/ 38812 w 1928758"/>
                <a:gd name="connsiteY18" fmla="*/ 1708232 h 1730535"/>
                <a:gd name="connsiteX19" fmla="*/ 31755 w 1928758"/>
                <a:gd name="connsiteY19" fmla="*/ 1724992 h 1730535"/>
                <a:gd name="connsiteX20" fmla="*/ 0 w 1928758"/>
                <a:gd name="connsiteY20" fmla="*/ 1713966 h 1730535"/>
                <a:gd name="connsiteX0" fmla="*/ 0 w 2298248"/>
                <a:gd name="connsiteY0" fmla="*/ 1713966 h 1730535"/>
                <a:gd name="connsiteX1" fmla="*/ 348863 w 2298248"/>
                <a:gd name="connsiteY1" fmla="*/ 743237 h 1730535"/>
                <a:gd name="connsiteX2" fmla="*/ 534540 w 2298248"/>
                <a:gd name="connsiteY2" fmla="*/ 382026 h 1730535"/>
                <a:gd name="connsiteX3" fmla="*/ 830478 w 2298248"/>
                <a:gd name="connsiteY3" fmla="*/ 82119 h 1730535"/>
                <a:gd name="connsiteX4" fmla="*/ 1345613 w 2298248"/>
                <a:gd name="connsiteY4" fmla="*/ 23019 h 1730535"/>
                <a:gd name="connsiteX5" fmla="*/ 1654781 w 2298248"/>
                <a:gd name="connsiteY5" fmla="*/ 120048 h 1730535"/>
                <a:gd name="connsiteX6" fmla="*/ 1922493 w 2298248"/>
                <a:gd name="connsiteY6" fmla="*/ 235160 h 1730535"/>
                <a:gd name="connsiteX7" fmla="*/ 2297708 w 2298248"/>
                <a:gd name="connsiteY7" fmla="*/ 409956 h 1730535"/>
                <a:gd name="connsiteX8" fmla="*/ 1695357 w 2298248"/>
                <a:gd name="connsiteY8" fmla="*/ 178706 h 1730535"/>
                <a:gd name="connsiteX9" fmla="*/ 1326207 w 2298248"/>
                <a:gd name="connsiteY9" fmla="*/ 54333 h 1730535"/>
                <a:gd name="connsiteX10" fmla="*/ 926184 w 2298248"/>
                <a:gd name="connsiteY10" fmla="*/ 70652 h 1730535"/>
                <a:gd name="connsiteX11" fmla="*/ 776671 w 2298248"/>
                <a:gd name="connsiteY11" fmla="*/ 154890 h 1730535"/>
                <a:gd name="connsiteX12" fmla="*/ 651857 w 2298248"/>
                <a:gd name="connsiteY12" fmla="*/ 278823 h 1730535"/>
                <a:gd name="connsiteX13" fmla="*/ 512929 w 2298248"/>
                <a:gd name="connsiteY13" fmla="*/ 484788 h 1730535"/>
                <a:gd name="connsiteX14" fmla="*/ 370915 w 2298248"/>
                <a:gd name="connsiteY14" fmla="*/ 772787 h 1730535"/>
                <a:gd name="connsiteX15" fmla="*/ 292851 w 2298248"/>
                <a:gd name="connsiteY15" fmla="*/ 962434 h 1730535"/>
                <a:gd name="connsiteX16" fmla="*/ 181267 w 2298248"/>
                <a:gd name="connsiteY16" fmla="*/ 1267634 h 1730535"/>
                <a:gd name="connsiteX17" fmla="*/ 116876 w 2298248"/>
                <a:gd name="connsiteY17" fmla="*/ 1464337 h 1730535"/>
                <a:gd name="connsiteX18" fmla="*/ 38812 w 2298248"/>
                <a:gd name="connsiteY18" fmla="*/ 1708232 h 1730535"/>
                <a:gd name="connsiteX19" fmla="*/ 31755 w 2298248"/>
                <a:gd name="connsiteY19" fmla="*/ 1724992 h 1730535"/>
                <a:gd name="connsiteX20" fmla="*/ 0 w 2298248"/>
                <a:gd name="connsiteY20" fmla="*/ 1713966 h 1730535"/>
                <a:gd name="connsiteX0" fmla="*/ 0 w 2352745"/>
                <a:gd name="connsiteY0" fmla="*/ 1713966 h 1730535"/>
                <a:gd name="connsiteX1" fmla="*/ 348863 w 2352745"/>
                <a:gd name="connsiteY1" fmla="*/ 743237 h 1730535"/>
                <a:gd name="connsiteX2" fmla="*/ 534540 w 2352745"/>
                <a:gd name="connsiteY2" fmla="*/ 382026 h 1730535"/>
                <a:gd name="connsiteX3" fmla="*/ 830478 w 2352745"/>
                <a:gd name="connsiteY3" fmla="*/ 82119 h 1730535"/>
                <a:gd name="connsiteX4" fmla="*/ 1345613 w 2352745"/>
                <a:gd name="connsiteY4" fmla="*/ 23019 h 1730535"/>
                <a:gd name="connsiteX5" fmla="*/ 1654781 w 2352745"/>
                <a:gd name="connsiteY5" fmla="*/ 120048 h 1730535"/>
                <a:gd name="connsiteX6" fmla="*/ 2315930 w 2352745"/>
                <a:gd name="connsiteY6" fmla="*/ 403451 h 1730535"/>
                <a:gd name="connsiteX7" fmla="*/ 2297708 w 2352745"/>
                <a:gd name="connsiteY7" fmla="*/ 409956 h 1730535"/>
                <a:gd name="connsiteX8" fmla="*/ 1695357 w 2352745"/>
                <a:gd name="connsiteY8" fmla="*/ 178706 h 1730535"/>
                <a:gd name="connsiteX9" fmla="*/ 1326207 w 2352745"/>
                <a:gd name="connsiteY9" fmla="*/ 54333 h 1730535"/>
                <a:gd name="connsiteX10" fmla="*/ 926184 w 2352745"/>
                <a:gd name="connsiteY10" fmla="*/ 70652 h 1730535"/>
                <a:gd name="connsiteX11" fmla="*/ 776671 w 2352745"/>
                <a:gd name="connsiteY11" fmla="*/ 154890 h 1730535"/>
                <a:gd name="connsiteX12" fmla="*/ 651857 w 2352745"/>
                <a:gd name="connsiteY12" fmla="*/ 278823 h 1730535"/>
                <a:gd name="connsiteX13" fmla="*/ 512929 w 2352745"/>
                <a:gd name="connsiteY13" fmla="*/ 484788 h 1730535"/>
                <a:gd name="connsiteX14" fmla="*/ 370915 w 2352745"/>
                <a:gd name="connsiteY14" fmla="*/ 772787 h 1730535"/>
                <a:gd name="connsiteX15" fmla="*/ 292851 w 2352745"/>
                <a:gd name="connsiteY15" fmla="*/ 962434 h 1730535"/>
                <a:gd name="connsiteX16" fmla="*/ 181267 w 2352745"/>
                <a:gd name="connsiteY16" fmla="*/ 1267634 h 1730535"/>
                <a:gd name="connsiteX17" fmla="*/ 116876 w 2352745"/>
                <a:gd name="connsiteY17" fmla="*/ 1464337 h 1730535"/>
                <a:gd name="connsiteX18" fmla="*/ 38812 w 2352745"/>
                <a:gd name="connsiteY18" fmla="*/ 1708232 h 1730535"/>
                <a:gd name="connsiteX19" fmla="*/ 31755 w 2352745"/>
                <a:gd name="connsiteY19" fmla="*/ 1724992 h 1730535"/>
                <a:gd name="connsiteX20" fmla="*/ 0 w 2352745"/>
                <a:gd name="connsiteY20" fmla="*/ 1713966 h 1730535"/>
                <a:gd name="connsiteX0" fmla="*/ 0 w 2679937"/>
                <a:gd name="connsiteY0" fmla="*/ 1713966 h 1730535"/>
                <a:gd name="connsiteX1" fmla="*/ 348863 w 2679937"/>
                <a:gd name="connsiteY1" fmla="*/ 743237 h 1730535"/>
                <a:gd name="connsiteX2" fmla="*/ 534540 w 2679937"/>
                <a:gd name="connsiteY2" fmla="*/ 382026 h 1730535"/>
                <a:gd name="connsiteX3" fmla="*/ 830478 w 2679937"/>
                <a:gd name="connsiteY3" fmla="*/ 82119 h 1730535"/>
                <a:gd name="connsiteX4" fmla="*/ 1345613 w 2679937"/>
                <a:gd name="connsiteY4" fmla="*/ 23019 h 1730535"/>
                <a:gd name="connsiteX5" fmla="*/ 1654781 w 2679937"/>
                <a:gd name="connsiteY5" fmla="*/ 120048 h 1730535"/>
                <a:gd name="connsiteX6" fmla="*/ 2315930 w 2679937"/>
                <a:gd name="connsiteY6" fmla="*/ 403451 h 1730535"/>
                <a:gd name="connsiteX7" fmla="*/ 2664146 w 2679937"/>
                <a:gd name="connsiteY7" fmla="*/ 560842 h 1730535"/>
                <a:gd name="connsiteX8" fmla="*/ 1695357 w 2679937"/>
                <a:gd name="connsiteY8" fmla="*/ 178706 h 1730535"/>
                <a:gd name="connsiteX9" fmla="*/ 1326207 w 2679937"/>
                <a:gd name="connsiteY9" fmla="*/ 54333 h 1730535"/>
                <a:gd name="connsiteX10" fmla="*/ 926184 w 2679937"/>
                <a:gd name="connsiteY10" fmla="*/ 70652 h 1730535"/>
                <a:gd name="connsiteX11" fmla="*/ 776671 w 2679937"/>
                <a:gd name="connsiteY11" fmla="*/ 154890 h 1730535"/>
                <a:gd name="connsiteX12" fmla="*/ 651857 w 2679937"/>
                <a:gd name="connsiteY12" fmla="*/ 278823 h 1730535"/>
                <a:gd name="connsiteX13" fmla="*/ 512929 w 2679937"/>
                <a:gd name="connsiteY13" fmla="*/ 484788 h 1730535"/>
                <a:gd name="connsiteX14" fmla="*/ 370915 w 2679937"/>
                <a:gd name="connsiteY14" fmla="*/ 772787 h 1730535"/>
                <a:gd name="connsiteX15" fmla="*/ 292851 w 2679937"/>
                <a:gd name="connsiteY15" fmla="*/ 962434 h 1730535"/>
                <a:gd name="connsiteX16" fmla="*/ 181267 w 2679937"/>
                <a:gd name="connsiteY16" fmla="*/ 1267634 h 1730535"/>
                <a:gd name="connsiteX17" fmla="*/ 116876 w 2679937"/>
                <a:gd name="connsiteY17" fmla="*/ 1464337 h 1730535"/>
                <a:gd name="connsiteX18" fmla="*/ 38812 w 2679937"/>
                <a:gd name="connsiteY18" fmla="*/ 1708232 h 1730535"/>
                <a:gd name="connsiteX19" fmla="*/ 31755 w 2679937"/>
                <a:gd name="connsiteY19" fmla="*/ 1724992 h 1730535"/>
                <a:gd name="connsiteX20" fmla="*/ 0 w 2679937"/>
                <a:gd name="connsiteY20" fmla="*/ 1713966 h 1730535"/>
                <a:gd name="connsiteX0" fmla="*/ 0 w 2664483"/>
                <a:gd name="connsiteY0" fmla="*/ 1713966 h 1730535"/>
                <a:gd name="connsiteX1" fmla="*/ 348863 w 2664483"/>
                <a:gd name="connsiteY1" fmla="*/ 743237 h 1730535"/>
                <a:gd name="connsiteX2" fmla="*/ 534540 w 2664483"/>
                <a:gd name="connsiteY2" fmla="*/ 382026 h 1730535"/>
                <a:gd name="connsiteX3" fmla="*/ 830478 w 2664483"/>
                <a:gd name="connsiteY3" fmla="*/ 82119 h 1730535"/>
                <a:gd name="connsiteX4" fmla="*/ 1345613 w 2664483"/>
                <a:gd name="connsiteY4" fmla="*/ 23019 h 1730535"/>
                <a:gd name="connsiteX5" fmla="*/ 1654781 w 2664483"/>
                <a:gd name="connsiteY5" fmla="*/ 120048 h 1730535"/>
                <a:gd name="connsiteX6" fmla="*/ 2315930 w 2664483"/>
                <a:gd name="connsiteY6" fmla="*/ 403451 h 1730535"/>
                <a:gd name="connsiteX7" fmla="*/ 2664146 w 2664483"/>
                <a:gd name="connsiteY7" fmla="*/ 560842 h 1730535"/>
                <a:gd name="connsiteX8" fmla="*/ 1695357 w 2664483"/>
                <a:gd name="connsiteY8" fmla="*/ 178706 h 1730535"/>
                <a:gd name="connsiteX9" fmla="*/ 1326207 w 2664483"/>
                <a:gd name="connsiteY9" fmla="*/ 54333 h 1730535"/>
                <a:gd name="connsiteX10" fmla="*/ 926184 w 2664483"/>
                <a:gd name="connsiteY10" fmla="*/ 70652 h 1730535"/>
                <a:gd name="connsiteX11" fmla="*/ 776671 w 2664483"/>
                <a:gd name="connsiteY11" fmla="*/ 154890 h 1730535"/>
                <a:gd name="connsiteX12" fmla="*/ 651857 w 2664483"/>
                <a:gd name="connsiteY12" fmla="*/ 278823 h 1730535"/>
                <a:gd name="connsiteX13" fmla="*/ 512929 w 2664483"/>
                <a:gd name="connsiteY13" fmla="*/ 484788 h 1730535"/>
                <a:gd name="connsiteX14" fmla="*/ 370915 w 2664483"/>
                <a:gd name="connsiteY14" fmla="*/ 772787 h 1730535"/>
                <a:gd name="connsiteX15" fmla="*/ 292851 w 2664483"/>
                <a:gd name="connsiteY15" fmla="*/ 962434 h 1730535"/>
                <a:gd name="connsiteX16" fmla="*/ 181267 w 2664483"/>
                <a:gd name="connsiteY16" fmla="*/ 1267634 h 1730535"/>
                <a:gd name="connsiteX17" fmla="*/ 116876 w 2664483"/>
                <a:gd name="connsiteY17" fmla="*/ 1464337 h 1730535"/>
                <a:gd name="connsiteX18" fmla="*/ 38812 w 2664483"/>
                <a:gd name="connsiteY18" fmla="*/ 1708232 h 1730535"/>
                <a:gd name="connsiteX19" fmla="*/ 31755 w 2664483"/>
                <a:gd name="connsiteY19" fmla="*/ 1724992 h 1730535"/>
                <a:gd name="connsiteX20" fmla="*/ 0 w 2664483"/>
                <a:gd name="connsiteY20" fmla="*/ 1713966 h 1730535"/>
                <a:gd name="connsiteX0" fmla="*/ 0 w 2664782"/>
                <a:gd name="connsiteY0" fmla="*/ 1713966 h 1730535"/>
                <a:gd name="connsiteX1" fmla="*/ 348863 w 2664782"/>
                <a:gd name="connsiteY1" fmla="*/ 743237 h 1730535"/>
                <a:gd name="connsiteX2" fmla="*/ 534540 w 2664782"/>
                <a:gd name="connsiteY2" fmla="*/ 382026 h 1730535"/>
                <a:gd name="connsiteX3" fmla="*/ 830478 w 2664782"/>
                <a:gd name="connsiteY3" fmla="*/ 82119 h 1730535"/>
                <a:gd name="connsiteX4" fmla="*/ 1345613 w 2664782"/>
                <a:gd name="connsiteY4" fmla="*/ 23019 h 1730535"/>
                <a:gd name="connsiteX5" fmla="*/ 1654781 w 2664782"/>
                <a:gd name="connsiteY5" fmla="*/ 120048 h 1730535"/>
                <a:gd name="connsiteX6" fmla="*/ 2315930 w 2664782"/>
                <a:gd name="connsiteY6" fmla="*/ 403451 h 1730535"/>
                <a:gd name="connsiteX7" fmla="*/ 2664146 w 2664782"/>
                <a:gd name="connsiteY7" fmla="*/ 560842 h 1730535"/>
                <a:gd name="connsiteX8" fmla="*/ 1695357 w 2664782"/>
                <a:gd name="connsiteY8" fmla="*/ 178706 h 1730535"/>
                <a:gd name="connsiteX9" fmla="*/ 1326207 w 2664782"/>
                <a:gd name="connsiteY9" fmla="*/ 54333 h 1730535"/>
                <a:gd name="connsiteX10" fmla="*/ 926184 w 2664782"/>
                <a:gd name="connsiteY10" fmla="*/ 70652 h 1730535"/>
                <a:gd name="connsiteX11" fmla="*/ 776671 w 2664782"/>
                <a:gd name="connsiteY11" fmla="*/ 154890 h 1730535"/>
                <a:gd name="connsiteX12" fmla="*/ 651857 w 2664782"/>
                <a:gd name="connsiteY12" fmla="*/ 278823 h 1730535"/>
                <a:gd name="connsiteX13" fmla="*/ 512929 w 2664782"/>
                <a:gd name="connsiteY13" fmla="*/ 484788 h 1730535"/>
                <a:gd name="connsiteX14" fmla="*/ 370915 w 2664782"/>
                <a:gd name="connsiteY14" fmla="*/ 772787 h 1730535"/>
                <a:gd name="connsiteX15" fmla="*/ 292851 w 2664782"/>
                <a:gd name="connsiteY15" fmla="*/ 962434 h 1730535"/>
                <a:gd name="connsiteX16" fmla="*/ 181267 w 2664782"/>
                <a:gd name="connsiteY16" fmla="*/ 1267634 h 1730535"/>
                <a:gd name="connsiteX17" fmla="*/ 116876 w 2664782"/>
                <a:gd name="connsiteY17" fmla="*/ 1464337 h 1730535"/>
                <a:gd name="connsiteX18" fmla="*/ 38812 w 2664782"/>
                <a:gd name="connsiteY18" fmla="*/ 1708232 h 1730535"/>
                <a:gd name="connsiteX19" fmla="*/ 31755 w 2664782"/>
                <a:gd name="connsiteY19" fmla="*/ 1724992 h 1730535"/>
                <a:gd name="connsiteX20" fmla="*/ 0 w 2664782"/>
                <a:gd name="connsiteY20" fmla="*/ 1713966 h 1730535"/>
                <a:gd name="connsiteX0" fmla="*/ 0 w 2677238"/>
                <a:gd name="connsiteY0" fmla="*/ 1713966 h 1730535"/>
                <a:gd name="connsiteX1" fmla="*/ 348863 w 2677238"/>
                <a:gd name="connsiteY1" fmla="*/ 743237 h 1730535"/>
                <a:gd name="connsiteX2" fmla="*/ 534540 w 2677238"/>
                <a:gd name="connsiteY2" fmla="*/ 382026 h 1730535"/>
                <a:gd name="connsiteX3" fmla="*/ 830478 w 2677238"/>
                <a:gd name="connsiteY3" fmla="*/ 82119 h 1730535"/>
                <a:gd name="connsiteX4" fmla="*/ 1345613 w 2677238"/>
                <a:gd name="connsiteY4" fmla="*/ 23019 h 1730535"/>
                <a:gd name="connsiteX5" fmla="*/ 1654781 w 2677238"/>
                <a:gd name="connsiteY5" fmla="*/ 120048 h 1730535"/>
                <a:gd name="connsiteX6" fmla="*/ 2315930 w 2677238"/>
                <a:gd name="connsiteY6" fmla="*/ 403451 h 1730535"/>
                <a:gd name="connsiteX7" fmla="*/ 2664146 w 2677238"/>
                <a:gd name="connsiteY7" fmla="*/ 560842 h 1730535"/>
                <a:gd name="connsiteX8" fmla="*/ 1695357 w 2677238"/>
                <a:gd name="connsiteY8" fmla="*/ 178706 h 1730535"/>
                <a:gd name="connsiteX9" fmla="*/ 1326207 w 2677238"/>
                <a:gd name="connsiteY9" fmla="*/ 54333 h 1730535"/>
                <a:gd name="connsiteX10" fmla="*/ 926184 w 2677238"/>
                <a:gd name="connsiteY10" fmla="*/ 70652 h 1730535"/>
                <a:gd name="connsiteX11" fmla="*/ 776671 w 2677238"/>
                <a:gd name="connsiteY11" fmla="*/ 154890 h 1730535"/>
                <a:gd name="connsiteX12" fmla="*/ 651857 w 2677238"/>
                <a:gd name="connsiteY12" fmla="*/ 278823 h 1730535"/>
                <a:gd name="connsiteX13" fmla="*/ 512929 w 2677238"/>
                <a:gd name="connsiteY13" fmla="*/ 484788 h 1730535"/>
                <a:gd name="connsiteX14" fmla="*/ 370915 w 2677238"/>
                <a:gd name="connsiteY14" fmla="*/ 772787 h 1730535"/>
                <a:gd name="connsiteX15" fmla="*/ 292851 w 2677238"/>
                <a:gd name="connsiteY15" fmla="*/ 962434 h 1730535"/>
                <a:gd name="connsiteX16" fmla="*/ 181267 w 2677238"/>
                <a:gd name="connsiteY16" fmla="*/ 1267634 h 1730535"/>
                <a:gd name="connsiteX17" fmla="*/ 116876 w 2677238"/>
                <a:gd name="connsiteY17" fmla="*/ 1464337 h 1730535"/>
                <a:gd name="connsiteX18" fmla="*/ 38812 w 2677238"/>
                <a:gd name="connsiteY18" fmla="*/ 1708232 h 1730535"/>
                <a:gd name="connsiteX19" fmla="*/ 31755 w 2677238"/>
                <a:gd name="connsiteY19" fmla="*/ 1724992 h 1730535"/>
                <a:gd name="connsiteX20" fmla="*/ 0 w 2677238"/>
                <a:gd name="connsiteY20" fmla="*/ 1713966 h 1730535"/>
                <a:gd name="connsiteX0" fmla="*/ 0 w 2746749"/>
                <a:gd name="connsiteY0" fmla="*/ 1713966 h 1730535"/>
                <a:gd name="connsiteX1" fmla="*/ 348863 w 2746749"/>
                <a:gd name="connsiteY1" fmla="*/ 743237 h 1730535"/>
                <a:gd name="connsiteX2" fmla="*/ 534540 w 2746749"/>
                <a:gd name="connsiteY2" fmla="*/ 382026 h 1730535"/>
                <a:gd name="connsiteX3" fmla="*/ 830478 w 2746749"/>
                <a:gd name="connsiteY3" fmla="*/ 82119 h 1730535"/>
                <a:gd name="connsiteX4" fmla="*/ 1345613 w 2746749"/>
                <a:gd name="connsiteY4" fmla="*/ 23019 h 1730535"/>
                <a:gd name="connsiteX5" fmla="*/ 1654781 w 2746749"/>
                <a:gd name="connsiteY5" fmla="*/ 120048 h 1730535"/>
                <a:gd name="connsiteX6" fmla="*/ 2684763 w 2746749"/>
                <a:gd name="connsiteY6" fmla="*/ 544757 h 1730535"/>
                <a:gd name="connsiteX7" fmla="*/ 2664146 w 2746749"/>
                <a:gd name="connsiteY7" fmla="*/ 560842 h 1730535"/>
                <a:gd name="connsiteX8" fmla="*/ 1695357 w 2746749"/>
                <a:gd name="connsiteY8" fmla="*/ 178706 h 1730535"/>
                <a:gd name="connsiteX9" fmla="*/ 1326207 w 2746749"/>
                <a:gd name="connsiteY9" fmla="*/ 54333 h 1730535"/>
                <a:gd name="connsiteX10" fmla="*/ 926184 w 2746749"/>
                <a:gd name="connsiteY10" fmla="*/ 70652 h 1730535"/>
                <a:gd name="connsiteX11" fmla="*/ 776671 w 2746749"/>
                <a:gd name="connsiteY11" fmla="*/ 154890 h 1730535"/>
                <a:gd name="connsiteX12" fmla="*/ 651857 w 2746749"/>
                <a:gd name="connsiteY12" fmla="*/ 278823 h 1730535"/>
                <a:gd name="connsiteX13" fmla="*/ 512929 w 2746749"/>
                <a:gd name="connsiteY13" fmla="*/ 484788 h 1730535"/>
                <a:gd name="connsiteX14" fmla="*/ 370915 w 2746749"/>
                <a:gd name="connsiteY14" fmla="*/ 772787 h 1730535"/>
                <a:gd name="connsiteX15" fmla="*/ 292851 w 2746749"/>
                <a:gd name="connsiteY15" fmla="*/ 962434 h 1730535"/>
                <a:gd name="connsiteX16" fmla="*/ 181267 w 2746749"/>
                <a:gd name="connsiteY16" fmla="*/ 1267634 h 1730535"/>
                <a:gd name="connsiteX17" fmla="*/ 116876 w 2746749"/>
                <a:gd name="connsiteY17" fmla="*/ 1464337 h 1730535"/>
                <a:gd name="connsiteX18" fmla="*/ 38812 w 2746749"/>
                <a:gd name="connsiteY18" fmla="*/ 1708232 h 1730535"/>
                <a:gd name="connsiteX19" fmla="*/ 31755 w 2746749"/>
                <a:gd name="connsiteY19" fmla="*/ 1724992 h 1730535"/>
                <a:gd name="connsiteX20" fmla="*/ 0 w 2746749"/>
                <a:gd name="connsiteY20" fmla="*/ 1713966 h 1730535"/>
                <a:gd name="connsiteX0" fmla="*/ 0 w 2709624"/>
                <a:gd name="connsiteY0" fmla="*/ 1713966 h 1730535"/>
                <a:gd name="connsiteX1" fmla="*/ 348863 w 2709624"/>
                <a:gd name="connsiteY1" fmla="*/ 743237 h 1730535"/>
                <a:gd name="connsiteX2" fmla="*/ 534540 w 2709624"/>
                <a:gd name="connsiteY2" fmla="*/ 382026 h 1730535"/>
                <a:gd name="connsiteX3" fmla="*/ 830478 w 2709624"/>
                <a:gd name="connsiteY3" fmla="*/ 82119 h 1730535"/>
                <a:gd name="connsiteX4" fmla="*/ 1345613 w 2709624"/>
                <a:gd name="connsiteY4" fmla="*/ 23019 h 1730535"/>
                <a:gd name="connsiteX5" fmla="*/ 1654781 w 2709624"/>
                <a:gd name="connsiteY5" fmla="*/ 120048 h 1730535"/>
                <a:gd name="connsiteX6" fmla="*/ 2684763 w 2709624"/>
                <a:gd name="connsiteY6" fmla="*/ 544757 h 1730535"/>
                <a:gd name="connsiteX7" fmla="*/ 2664146 w 2709624"/>
                <a:gd name="connsiteY7" fmla="*/ 560842 h 1730535"/>
                <a:gd name="connsiteX8" fmla="*/ 1695357 w 2709624"/>
                <a:gd name="connsiteY8" fmla="*/ 178706 h 1730535"/>
                <a:gd name="connsiteX9" fmla="*/ 1326207 w 2709624"/>
                <a:gd name="connsiteY9" fmla="*/ 54333 h 1730535"/>
                <a:gd name="connsiteX10" fmla="*/ 926184 w 2709624"/>
                <a:gd name="connsiteY10" fmla="*/ 70652 h 1730535"/>
                <a:gd name="connsiteX11" fmla="*/ 776671 w 2709624"/>
                <a:gd name="connsiteY11" fmla="*/ 154890 h 1730535"/>
                <a:gd name="connsiteX12" fmla="*/ 651857 w 2709624"/>
                <a:gd name="connsiteY12" fmla="*/ 278823 h 1730535"/>
                <a:gd name="connsiteX13" fmla="*/ 512929 w 2709624"/>
                <a:gd name="connsiteY13" fmla="*/ 484788 h 1730535"/>
                <a:gd name="connsiteX14" fmla="*/ 370915 w 2709624"/>
                <a:gd name="connsiteY14" fmla="*/ 772787 h 1730535"/>
                <a:gd name="connsiteX15" fmla="*/ 292851 w 2709624"/>
                <a:gd name="connsiteY15" fmla="*/ 962434 h 1730535"/>
                <a:gd name="connsiteX16" fmla="*/ 181267 w 2709624"/>
                <a:gd name="connsiteY16" fmla="*/ 1267634 h 1730535"/>
                <a:gd name="connsiteX17" fmla="*/ 116876 w 2709624"/>
                <a:gd name="connsiteY17" fmla="*/ 1464337 h 1730535"/>
                <a:gd name="connsiteX18" fmla="*/ 38812 w 2709624"/>
                <a:gd name="connsiteY18" fmla="*/ 1708232 h 1730535"/>
                <a:gd name="connsiteX19" fmla="*/ 31755 w 2709624"/>
                <a:gd name="connsiteY19" fmla="*/ 1724992 h 1730535"/>
                <a:gd name="connsiteX20" fmla="*/ 0 w 2709624"/>
                <a:gd name="connsiteY20" fmla="*/ 1713966 h 1730535"/>
                <a:gd name="connsiteX0" fmla="*/ 0 w 2703098"/>
                <a:gd name="connsiteY0" fmla="*/ 1713966 h 1730535"/>
                <a:gd name="connsiteX1" fmla="*/ 348863 w 2703098"/>
                <a:gd name="connsiteY1" fmla="*/ 743237 h 1730535"/>
                <a:gd name="connsiteX2" fmla="*/ 534540 w 2703098"/>
                <a:gd name="connsiteY2" fmla="*/ 382026 h 1730535"/>
                <a:gd name="connsiteX3" fmla="*/ 830478 w 2703098"/>
                <a:gd name="connsiteY3" fmla="*/ 82119 h 1730535"/>
                <a:gd name="connsiteX4" fmla="*/ 1345613 w 2703098"/>
                <a:gd name="connsiteY4" fmla="*/ 23019 h 1730535"/>
                <a:gd name="connsiteX5" fmla="*/ 1654781 w 2703098"/>
                <a:gd name="connsiteY5" fmla="*/ 120048 h 1730535"/>
                <a:gd name="connsiteX6" fmla="*/ 2684763 w 2703098"/>
                <a:gd name="connsiteY6" fmla="*/ 544757 h 1730535"/>
                <a:gd name="connsiteX7" fmla="*/ 2652170 w 2703098"/>
                <a:gd name="connsiteY7" fmla="*/ 591978 h 1730535"/>
                <a:gd name="connsiteX8" fmla="*/ 1695357 w 2703098"/>
                <a:gd name="connsiteY8" fmla="*/ 178706 h 1730535"/>
                <a:gd name="connsiteX9" fmla="*/ 1326207 w 2703098"/>
                <a:gd name="connsiteY9" fmla="*/ 54333 h 1730535"/>
                <a:gd name="connsiteX10" fmla="*/ 926184 w 2703098"/>
                <a:gd name="connsiteY10" fmla="*/ 70652 h 1730535"/>
                <a:gd name="connsiteX11" fmla="*/ 776671 w 2703098"/>
                <a:gd name="connsiteY11" fmla="*/ 154890 h 1730535"/>
                <a:gd name="connsiteX12" fmla="*/ 651857 w 2703098"/>
                <a:gd name="connsiteY12" fmla="*/ 278823 h 1730535"/>
                <a:gd name="connsiteX13" fmla="*/ 512929 w 2703098"/>
                <a:gd name="connsiteY13" fmla="*/ 484788 h 1730535"/>
                <a:gd name="connsiteX14" fmla="*/ 370915 w 2703098"/>
                <a:gd name="connsiteY14" fmla="*/ 772787 h 1730535"/>
                <a:gd name="connsiteX15" fmla="*/ 292851 w 2703098"/>
                <a:gd name="connsiteY15" fmla="*/ 962434 h 1730535"/>
                <a:gd name="connsiteX16" fmla="*/ 181267 w 2703098"/>
                <a:gd name="connsiteY16" fmla="*/ 1267634 h 1730535"/>
                <a:gd name="connsiteX17" fmla="*/ 116876 w 2703098"/>
                <a:gd name="connsiteY17" fmla="*/ 1464337 h 1730535"/>
                <a:gd name="connsiteX18" fmla="*/ 38812 w 2703098"/>
                <a:gd name="connsiteY18" fmla="*/ 1708232 h 1730535"/>
                <a:gd name="connsiteX19" fmla="*/ 31755 w 2703098"/>
                <a:gd name="connsiteY19" fmla="*/ 1724992 h 1730535"/>
                <a:gd name="connsiteX20" fmla="*/ 0 w 2703098"/>
                <a:gd name="connsiteY20" fmla="*/ 1713966 h 1730535"/>
                <a:gd name="connsiteX0" fmla="*/ 0 w 2732024"/>
                <a:gd name="connsiteY0" fmla="*/ 1713966 h 1730535"/>
                <a:gd name="connsiteX1" fmla="*/ 348863 w 2732024"/>
                <a:gd name="connsiteY1" fmla="*/ 743237 h 1730535"/>
                <a:gd name="connsiteX2" fmla="*/ 534540 w 2732024"/>
                <a:gd name="connsiteY2" fmla="*/ 382026 h 1730535"/>
                <a:gd name="connsiteX3" fmla="*/ 830478 w 2732024"/>
                <a:gd name="connsiteY3" fmla="*/ 82119 h 1730535"/>
                <a:gd name="connsiteX4" fmla="*/ 1345613 w 2732024"/>
                <a:gd name="connsiteY4" fmla="*/ 23019 h 1730535"/>
                <a:gd name="connsiteX5" fmla="*/ 1654781 w 2732024"/>
                <a:gd name="connsiteY5" fmla="*/ 120048 h 1730535"/>
                <a:gd name="connsiteX6" fmla="*/ 2667998 w 2732024"/>
                <a:gd name="connsiteY6" fmla="*/ 568707 h 1730535"/>
                <a:gd name="connsiteX7" fmla="*/ 2652170 w 2732024"/>
                <a:gd name="connsiteY7" fmla="*/ 591978 h 1730535"/>
                <a:gd name="connsiteX8" fmla="*/ 1695357 w 2732024"/>
                <a:gd name="connsiteY8" fmla="*/ 178706 h 1730535"/>
                <a:gd name="connsiteX9" fmla="*/ 1326207 w 2732024"/>
                <a:gd name="connsiteY9" fmla="*/ 54333 h 1730535"/>
                <a:gd name="connsiteX10" fmla="*/ 926184 w 2732024"/>
                <a:gd name="connsiteY10" fmla="*/ 70652 h 1730535"/>
                <a:gd name="connsiteX11" fmla="*/ 776671 w 2732024"/>
                <a:gd name="connsiteY11" fmla="*/ 154890 h 1730535"/>
                <a:gd name="connsiteX12" fmla="*/ 651857 w 2732024"/>
                <a:gd name="connsiteY12" fmla="*/ 278823 h 1730535"/>
                <a:gd name="connsiteX13" fmla="*/ 512929 w 2732024"/>
                <a:gd name="connsiteY13" fmla="*/ 484788 h 1730535"/>
                <a:gd name="connsiteX14" fmla="*/ 370915 w 2732024"/>
                <a:gd name="connsiteY14" fmla="*/ 772787 h 1730535"/>
                <a:gd name="connsiteX15" fmla="*/ 292851 w 2732024"/>
                <a:gd name="connsiteY15" fmla="*/ 962434 h 1730535"/>
                <a:gd name="connsiteX16" fmla="*/ 181267 w 2732024"/>
                <a:gd name="connsiteY16" fmla="*/ 1267634 h 1730535"/>
                <a:gd name="connsiteX17" fmla="*/ 116876 w 2732024"/>
                <a:gd name="connsiteY17" fmla="*/ 1464337 h 1730535"/>
                <a:gd name="connsiteX18" fmla="*/ 38812 w 2732024"/>
                <a:gd name="connsiteY18" fmla="*/ 1708232 h 1730535"/>
                <a:gd name="connsiteX19" fmla="*/ 31755 w 2732024"/>
                <a:gd name="connsiteY19" fmla="*/ 1724992 h 1730535"/>
                <a:gd name="connsiteX20" fmla="*/ 0 w 2732024"/>
                <a:gd name="connsiteY20" fmla="*/ 1713966 h 1730535"/>
                <a:gd name="connsiteX0" fmla="*/ 0 w 2685693"/>
                <a:gd name="connsiteY0" fmla="*/ 1713966 h 1730535"/>
                <a:gd name="connsiteX1" fmla="*/ 348863 w 2685693"/>
                <a:gd name="connsiteY1" fmla="*/ 743237 h 1730535"/>
                <a:gd name="connsiteX2" fmla="*/ 534540 w 2685693"/>
                <a:gd name="connsiteY2" fmla="*/ 382026 h 1730535"/>
                <a:gd name="connsiteX3" fmla="*/ 830478 w 2685693"/>
                <a:gd name="connsiteY3" fmla="*/ 82119 h 1730535"/>
                <a:gd name="connsiteX4" fmla="*/ 1345613 w 2685693"/>
                <a:gd name="connsiteY4" fmla="*/ 23019 h 1730535"/>
                <a:gd name="connsiteX5" fmla="*/ 1654781 w 2685693"/>
                <a:gd name="connsiteY5" fmla="*/ 120048 h 1730535"/>
                <a:gd name="connsiteX6" fmla="*/ 2667998 w 2685693"/>
                <a:gd name="connsiteY6" fmla="*/ 568707 h 1730535"/>
                <a:gd name="connsiteX7" fmla="*/ 2652170 w 2685693"/>
                <a:gd name="connsiteY7" fmla="*/ 591978 h 1730535"/>
                <a:gd name="connsiteX8" fmla="*/ 1695357 w 2685693"/>
                <a:gd name="connsiteY8" fmla="*/ 178706 h 1730535"/>
                <a:gd name="connsiteX9" fmla="*/ 1326207 w 2685693"/>
                <a:gd name="connsiteY9" fmla="*/ 54333 h 1730535"/>
                <a:gd name="connsiteX10" fmla="*/ 926184 w 2685693"/>
                <a:gd name="connsiteY10" fmla="*/ 70652 h 1730535"/>
                <a:gd name="connsiteX11" fmla="*/ 776671 w 2685693"/>
                <a:gd name="connsiteY11" fmla="*/ 154890 h 1730535"/>
                <a:gd name="connsiteX12" fmla="*/ 651857 w 2685693"/>
                <a:gd name="connsiteY12" fmla="*/ 278823 h 1730535"/>
                <a:gd name="connsiteX13" fmla="*/ 512929 w 2685693"/>
                <a:gd name="connsiteY13" fmla="*/ 484788 h 1730535"/>
                <a:gd name="connsiteX14" fmla="*/ 370915 w 2685693"/>
                <a:gd name="connsiteY14" fmla="*/ 772787 h 1730535"/>
                <a:gd name="connsiteX15" fmla="*/ 292851 w 2685693"/>
                <a:gd name="connsiteY15" fmla="*/ 962434 h 1730535"/>
                <a:gd name="connsiteX16" fmla="*/ 181267 w 2685693"/>
                <a:gd name="connsiteY16" fmla="*/ 1267634 h 1730535"/>
                <a:gd name="connsiteX17" fmla="*/ 116876 w 2685693"/>
                <a:gd name="connsiteY17" fmla="*/ 1464337 h 1730535"/>
                <a:gd name="connsiteX18" fmla="*/ 38812 w 2685693"/>
                <a:gd name="connsiteY18" fmla="*/ 1708232 h 1730535"/>
                <a:gd name="connsiteX19" fmla="*/ 31755 w 2685693"/>
                <a:gd name="connsiteY19" fmla="*/ 1724992 h 1730535"/>
                <a:gd name="connsiteX20" fmla="*/ 0 w 2685693"/>
                <a:gd name="connsiteY20" fmla="*/ 1713966 h 173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85693" h="1730535">
                  <a:moveTo>
                    <a:pt x="0" y="1713966"/>
                  </a:moveTo>
                  <a:cubicBezTo>
                    <a:pt x="106291" y="1386273"/>
                    <a:pt x="209053" y="1059022"/>
                    <a:pt x="348863" y="743237"/>
                  </a:cubicBezTo>
                  <a:cubicBezTo>
                    <a:pt x="403551" y="619746"/>
                    <a:pt x="456917" y="492727"/>
                    <a:pt x="534540" y="382026"/>
                  </a:cubicBezTo>
                  <a:cubicBezTo>
                    <a:pt x="615251" y="266473"/>
                    <a:pt x="707869" y="155331"/>
                    <a:pt x="830478" y="82119"/>
                  </a:cubicBezTo>
                  <a:cubicBezTo>
                    <a:pt x="984842" y="-9176"/>
                    <a:pt x="1174048" y="-17115"/>
                    <a:pt x="1345613" y="23019"/>
                  </a:cubicBezTo>
                  <a:cubicBezTo>
                    <a:pt x="1451021" y="47718"/>
                    <a:pt x="1434384" y="29100"/>
                    <a:pt x="1654781" y="120048"/>
                  </a:cubicBezTo>
                  <a:cubicBezTo>
                    <a:pt x="1875179" y="210996"/>
                    <a:pt x="2664028" y="561650"/>
                    <a:pt x="2667998" y="568707"/>
                  </a:cubicBezTo>
                  <a:cubicBezTo>
                    <a:pt x="2681670" y="576204"/>
                    <a:pt x="2706501" y="616262"/>
                    <a:pt x="2652170" y="591978"/>
                  </a:cubicBezTo>
                  <a:cubicBezTo>
                    <a:pt x="2492720" y="520709"/>
                    <a:pt x="2014295" y="316463"/>
                    <a:pt x="1695357" y="178706"/>
                  </a:cubicBezTo>
                  <a:cubicBezTo>
                    <a:pt x="1474363" y="89099"/>
                    <a:pt x="1454990" y="81237"/>
                    <a:pt x="1326207" y="54333"/>
                  </a:cubicBezTo>
                  <a:cubicBezTo>
                    <a:pt x="1193454" y="26548"/>
                    <a:pt x="1055408" y="25666"/>
                    <a:pt x="926184" y="70652"/>
                  </a:cubicBezTo>
                  <a:cubicBezTo>
                    <a:pt x="871936" y="89616"/>
                    <a:pt x="822098" y="118725"/>
                    <a:pt x="776671" y="154890"/>
                  </a:cubicBezTo>
                  <a:cubicBezTo>
                    <a:pt x="730362" y="191497"/>
                    <a:pt x="688904" y="232954"/>
                    <a:pt x="651857" y="278823"/>
                  </a:cubicBezTo>
                  <a:cubicBezTo>
                    <a:pt x="599814" y="343214"/>
                    <a:pt x="553505" y="412017"/>
                    <a:pt x="512929" y="484788"/>
                  </a:cubicBezTo>
                  <a:cubicBezTo>
                    <a:pt x="460446" y="578289"/>
                    <a:pt x="413254" y="674435"/>
                    <a:pt x="370915" y="772787"/>
                  </a:cubicBezTo>
                  <a:cubicBezTo>
                    <a:pt x="344011" y="835856"/>
                    <a:pt x="318431" y="898924"/>
                    <a:pt x="292851" y="962434"/>
                  </a:cubicBezTo>
                  <a:cubicBezTo>
                    <a:pt x="252716" y="1062991"/>
                    <a:pt x="217433" y="1165754"/>
                    <a:pt x="181267" y="1267634"/>
                  </a:cubicBezTo>
                  <a:cubicBezTo>
                    <a:pt x="158333" y="1332467"/>
                    <a:pt x="138046" y="1398623"/>
                    <a:pt x="116876" y="1464337"/>
                  </a:cubicBezTo>
                  <a:cubicBezTo>
                    <a:pt x="90854" y="1545489"/>
                    <a:pt x="63951" y="1626640"/>
                    <a:pt x="38812" y="1708232"/>
                  </a:cubicBezTo>
                  <a:cubicBezTo>
                    <a:pt x="37047" y="1713966"/>
                    <a:pt x="34842" y="1719700"/>
                    <a:pt x="31755" y="1724992"/>
                  </a:cubicBezTo>
                  <a:cubicBezTo>
                    <a:pt x="17201" y="1734695"/>
                    <a:pt x="9703" y="1732049"/>
                    <a:pt x="0" y="1713966"/>
                  </a:cubicBezTo>
                  <a:close/>
                </a:path>
              </a:pathLst>
            </a:custGeom>
            <a:solidFill>
              <a:srgbClr val="030303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84A768-ED3B-4C6C-A339-8F6E0CF72975}"/>
                </a:ext>
              </a:extLst>
            </p:cNvPr>
            <p:cNvSpPr/>
            <p:nvPr/>
          </p:nvSpPr>
          <p:spPr>
            <a:xfrm>
              <a:off x="4909570" y="3106205"/>
              <a:ext cx="255492" cy="2487454"/>
            </a:xfrm>
            <a:custGeom>
              <a:avLst/>
              <a:gdLst>
                <a:gd name="connsiteX0" fmla="*/ 173777 w 186137"/>
                <a:gd name="connsiteY0" fmla="*/ 2629479 h 2638532"/>
                <a:gd name="connsiteX1" fmla="*/ 8 w 186137"/>
                <a:gd name="connsiteY1" fmla="*/ 0 h 2638532"/>
                <a:gd name="connsiteX2" fmla="*/ 14121 w 186137"/>
                <a:gd name="connsiteY2" fmla="*/ 1764 h 2638532"/>
                <a:gd name="connsiteX3" fmla="*/ 186126 w 186137"/>
                <a:gd name="connsiteY3" fmla="*/ 2629038 h 2638532"/>
                <a:gd name="connsiteX4" fmla="*/ 173777 w 186137"/>
                <a:gd name="connsiteY4" fmla="*/ 2629479 h 263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37" h="2638532">
                  <a:moveTo>
                    <a:pt x="173777" y="2629479"/>
                  </a:moveTo>
                  <a:cubicBezTo>
                    <a:pt x="172454" y="2615366"/>
                    <a:pt x="-1316" y="11908"/>
                    <a:pt x="8" y="0"/>
                  </a:cubicBezTo>
                  <a:cubicBezTo>
                    <a:pt x="4859" y="1323"/>
                    <a:pt x="9270" y="441"/>
                    <a:pt x="14121" y="1764"/>
                  </a:cubicBezTo>
                  <a:cubicBezTo>
                    <a:pt x="12357" y="26903"/>
                    <a:pt x="186126" y="2618012"/>
                    <a:pt x="186126" y="2629038"/>
                  </a:cubicBezTo>
                  <a:cubicBezTo>
                    <a:pt x="186567" y="2640946"/>
                    <a:pt x="174218" y="2642270"/>
                    <a:pt x="173777" y="2629479"/>
                  </a:cubicBezTo>
                  <a:close/>
                </a:path>
              </a:pathLst>
            </a:custGeom>
            <a:solidFill>
              <a:srgbClr val="8D8D8D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17DBC9F-A03B-4A11-A97D-3DBC8D48076B}"/>
                </a:ext>
              </a:extLst>
            </p:cNvPr>
            <p:cNvSpPr/>
            <p:nvPr/>
          </p:nvSpPr>
          <p:spPr>
            <a:xfrm>
              <a:off x="1024137" y="3535246"/>
              <a:ext cx="253243" cy="105794"/>
            </a:xfrm>
            <a:custGeom>
              <a:avLst/>
              <a:gdLst>
                <a:gd name="connsiteX0" fmla="*/ 195467 w 253243"/>
                <a:gd name="connsiteY0" fmla="*/ 196 h 105794"/>
                <a:gd name="connsiteX1" fmla="*/ 220606 w 253243"/>
                <a:gd name="connsiteY1" fmla="*/ 196 h 105794"/>
                <a:gd name="connsiteX2" fmla="*/ 253243 w 253243"/>
                <a:gd name="connsiteY2" fmla="*/ 34156 h 105794"/>
                <a:gd name="connsiteX3" fmla="*/ 252802 w 253243"/>
                <a:gd name="connsiteY3" fmla="*/ 46946 h 105794"/>
                <a:gd name="connsiteX4" fmla="*/ 210021 w 253243"/>
                <a:gd name="connsiteY4" fmla="*/ 79583 h 105794"/>
                <a:gd name="connsiteX5" fmla="*/ 76386 w 253243"/>
                <a:gd name="connsiteY5" fmla="*/ 92373 h 105794"/>
                <a:gd name="connsiteX6" fmla="*/ 29195 w 253243"/>
                <a:gd name="connsiteY6" fmla="*/ 105163 h 105794"/>
                <a:gd name="connsiteX7" fmla="*/ 527 w 253243"/>
                <a:gd name="connsiteY7" fmla="*/ 75614 h 105794"/>
                <a:gd name="connsiteX8" fmla="*/ 46837 w 253243"/>
                <a:gd name="connsiteY8" fmla="*/ 24894 h 105794"/>
                <a:gd name="connsiteX9" fmla="*/ 195467 w 253243"/>
                <a:gd name="connsiteY9" fmla="*/ 196 h 10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243" h="105794">
                  <a:moveTo>
                    <a:pt x="195467" y="196"/>
                  </a:moveTo>
                  <a:cubicBezTo>
                    <a:pt x="207375" y="196"/>
                    <a:pt x="213991" y="-245"/>
                    <a:pt x="220606" y="196"/>
                  </a:cubicBezTo>
                  <a:cubicBezTo>
                    <a:pt x="240894" y="1519"/>
                    <a:pt x="252361" y="13868"/>
                    <a:pt x="253243" y="34156"/>
                  </a:cubicBezTo>
                  <a:cubicBezTo>
                    <a:pt x="253243" y="38566"/>
                    <a:pt x="253243" y="42536"/>
                    <a:pt x="252802" y="46946"/>
                  </a:cubicBezTo>
                  <a:cubicBezTo>
                    <a:pt x="249715" y="79583"/>
                    <a:pt x="240894" y="89727"/>
                    <a:pt x="210021" y="79583"/>
                  </a:cubicBezTo>
                  <a:cubicBezTo>
                    <a:pt x="162389" y="63706"/>
                    <a:pt x="119608" y="76496"/>
                    <a:pt x="76386" y="92373"/>
                  </a:cubicBezTo>
                  <a:cubicBezTo>
                    <a:pt x="60950" y="98107"/>
                    <a:pt x="45072" y="102517"/>
                    <a:pt x="29195" y="105163"/>
                  </a:cubicBezTo>
                  <a:cubicBezTo>
                    <a:pt x="8025" y="108692"/>
                    <a:pt x="-2560" y="97225"/>
                    <a:pt x="527" y="75614"/>
                  </a:cubicBezTo>
                  <a:cubicBezTo>
                    <a:pt x="4938" y="48710"/>
                    <a:pt x="22138" y="32833"/>
                    <a:pt x="46837" y="24894"/>
                  </a:cubicBezTo>
                  <a:cubicBezTo>
                    <a:pt x="97115" y="8576"/>
                    <a:pt x="148717" y="3724"/>
                    <a:pt x="195467" y="196"/>
                  </a:cubicBezTo>
                  <a:close/>
                </a:path>
              </a:pathLst>
            </a:custGeom>
            <a:solidFill>
              <a:srgbClr val="DEB4B2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F581B23-94A0-45D0-907D-36848DBBC783}"/>
                </a:ext>
              </a:extLst>
            </p:cNvPr>
            <p:cNvSpPr/>
            <p:nvPr/>
          </p:nvSpPr>
          <p:spPr>
            <a:xfrm>
              <a:off x="1197993" y="3561560"/>
              <a:ext cx="56894" cy="36706"/>
            </a:xfrm>
            <a:custGeom>
              <a:avLst/>
              <a:gdLst>
                <a:gd name="connsiteX0" fmla="*/ 56894 w 56894"/>
                <a:gd name="connsiteY0" fmla="*/ 8725 h 36706"/>
                <a:gd name="connsiteX1" fmla="*/ 31755 w 56894"/>
                <a:gd name="connsiteY1" fmla="*/ 5637 h 36706"/>
                <a:gd name="connsiteX2" fmla="*/ 35724 w 56894"/>
                <a:gd name="connsiteY2" fmla="*/ 32100 h 36706"/>
                <a:gd name="connsiteX3" fmla="*/ 0 w 56894"/>
                <a:gd name="connsiteY3" fmla="*/ 29454 h 36706"/>
                <a:gd name="connsiteX4" fmla="*/ 18083 w 56894"/>
                <a:gd name="connsiteY4" fmla="*/ 32100 h 36706"/>
                <a:gd name="connsiteX5" fmla="*/ 19406 w 56894"/>
                <a:gd name="connsiteY5" fmla="*/ 6961 h 36706"/>
                <a:gd name="connsiteX6" fmla="*/ 56894 w 56894"/>
                <a:gd name="connsiteY6" fmla="*/ 8725 h 3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94" h="36706">
                  <a:moveTo>
                    <a:pt x="56894" y="8725"/>
                  </a:moveTo>
                  <a:cubicBezTo>
                    <a:pt x="49838" y="5196"/>
                    <a:pt x="42340" y="3873"/>
                    <a:pt x="31755" y="5637"/>
                  </a:cubicBezTo>
                  <a:cubicBezTo>
                    <a:pt x="39253" y="14458"/>
                    <a:pt x="44545" y="25484"/>
                    <a:pt x="35724" y="32100"/>
                  </a:cubicBezTo>
                  <a:cubicBezTo>
                    <a:pt x="26462" y="39598"/>
                    <a:pt x="13672" y="37392"/>
                    <a:pt x="0" y="29454"/>
                  </a:cubicBezTo>
                  <a:cubicBezTo>
                    <a:pt x="8380" y="30777"/>
                    <a:pt x="13231" y="31218"/>
                    <a:pt x="18083" y="32100"/>
                  </a:cubicBezTo>
                  <a:cubicBezTo>
                    <a:pt x="26462" y="23720"/>
                    <a:pt x="3528" y="14899"/>
                    <a:pt x="19406" y="6961"/>
                  </a:cubicBezTo>
                  <a:cubicBezTo>
                    <a:pt x="32196" y="345"/>
                    <a:pt x="44986" y="-5389"/>
                    <a:pt x="56894" y="8725"/>
                  </a:cubicBezTo>
                  <a:close/>
                </a:path>
              </a:pathLst>
            </a:custGeom>
            <a:solidFill>
              <a:srgbClr val="3F3536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243220B-EB19-4E1F-BB95-54170FA05D6E}"/>
                </a:ext>
              </a:extLst>
            </p:cNvPr>
            <p:cNvSpPr/>
            <p:nvPr/>
          </p:nvSpPr>
          <p:spPr>
            <a:xfrm>
              <a:off x="1074502" y="3586255"/>
              <a:ext cx="44189" cy="27730"/>
            </a:xfrm>
            <a:custGeom>
              <a:avLst/>
              <a:gdLst>
                <a:gd name="connsiteX0" fmla="*/ 441 w 44189"/>
                <a:gd name="connsiteY0" fmla="*/ 6083 h 27730"/>
                <a:gd name="connsiteX1" fmla="*/ 41458 w 44189"/>
                <a:gd name="connsiteY1" fmla="*/ 4319 h 27730"/>
                <a:gd name="connsiteX2" fmla="*/ 43222 w 44189"/>
                <a:gd name="connsiteY2" fmla="*/ 6524 h 27730"/>
                <a:gd name="connsiteX3" fmla="*/ 39694 w 44189"/>
                <a:gd name="connsiteY3" fmla="*/ 26812 h 27730"/>
                <a:gd name="connsiteX4" fmla="*/ 0 w 44189"/>
                <a:gd name="connsiteY4" fmla="*/ 21519 h 27730"/>
                <a:gd name="connsiteX5" fmla="*/ 22052 w 44189"/>
                <a:gd name="connsiteY5" fmla="*/ 6083 h 27730"/>
                <a:gd name="connsiteX6" fmla="*/ 441 w 44189"/>
                <a:gd name="connsiteY6" fmla="*/ 6083 h 2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89" h="27730">
                  <a:moveTo>
                    <a:pt x="441" y="6083"/>
                  </a:moveTo>
                  <a:cubicBezTo>
                    <a:pt x="13672" y="-5384"/>
                    <a:pt x="27786" y="2555"/>
                    <a:pt x="41458" y="4319"/>
                  </a:cubicBezTo>
                  <a:cubicBezTo>
                    <a:pt x="42340" y="4319"/>
                    <a:pt x="45868" y="5201"/>
                    <a:pt x="43222" y="6524"/>
                  </a:cubicBezTo>
                  <a:cubicBezTo>
                    <a:pt x="31314" y="11816"/>
                    <a:pt x="52043" y="22401"/>
                    <a:pt x="39694" y="26812"/>
                  </a:cubicBezTo>
                  <a:cubicBezTo>
                    <a:pt x="33519" y="29017"/>
                    <a:pt x="14554" y="27253"/>
                    <a:pt x="0" y="21519"/>
                  </a:cubicBezTo>
                  <a:cubicBezTo>
                    <a:pt x="30432" y="27694"/>
                    <a:pt x="11908" y="14022"/>
                    <a:pt x="22052" y="6083"/>
                  </a:cubicBezTo>
                  <a:cubicBezTo>
                    <a:pt x="14554" y="2114"/>
                    <a:pt x="7498" y="5201"/>
                    <a:pt x="441" y="6083"/>
                  </a:cubicBezTo>
                  <a:close/>
                </a:path>
              </a:pathLst>
            </a:custGeom>
            <a:solidFill>
              <a:srgbClr val="362F2D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BF8101-2E20-45CF-8442-FD304C648BF6}"/>
                </a:ext>
              </a:extLst>
            </p:cNvPr>
            <p:cNvSpPr/>
            <p:nvPr/>
          </p:nvSpPr>
          <p:spPr>
            <a:xfrm>
              <a:off x="1057301" y="3565365"/>
              <a:ext cx="69243" cy="13740"/>
            </a:xfrm>
            <a:custGeom>
              <a:avLst/>
              <a:gdLst>
                <a:gd name="connsiteX0" fmla="*/ 0 w 69243"/>
                <a:gd name="connsiteY0" fmla="*/ 12417 h 13740"/>
                <a:gd name="connsiteX1" fmla="*/ 69243 w 69243"/>
                <a:gd name="connsiteY1" fmla="*/ 13740 h 13740"/>
                <a:gd name="connsiteX2" fmla="*/ 0 w 69243"/>
                <a:gd name="connsiteY2" fmla="*/ 12417 h 1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43" h="13740">
                  <a:moveTo>
                    <a:pt x="0" y="12417"/>
                  </a:moveTo>
                  <a:cubicBezTo>
                    <a:pt x="22493" y="-4783"/>
                    <a:pt x="44986" y="-3901"/>
                    <a:pt x="69243" y="13740"/>
                  </a:cubicBezTo>
                  <a:cubicBezTo>
                    <a:pt x="45868" y="5802"/>
                    <a:pt x="22934" y="68"/>
                    <a:pt x="0" y="12417"/>
                  </a:cubicBezTo>
                  <a:close/>
                </a:path>
              </a:pathLst>
            </a:custGeom>
            <a:solidFill>
              <a:srgbClr val="5D3A38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57A85C-3E87-4BB3-96D8-9C98E582BDCE}"/>
                </a:ext>
              </a:extLst>
            </p:cNvPr>
            <p:cNvSpPr/>
            <p:nvPr/>
          </p:nvSpPr>
          <p:spPr>
            <a:xfrm>
              <a:off x="1208137" y="3540800"/>
              <a:ext cx="39693" cy="13166"/>
            </a:xfrm>
            <a:custGeom>
              <a:avLst/>
              <a:gdLst>
                <a:gd name="connsiteX0" fmla="*/ 39694 w 39693"/>
                <a:gd name="connsiteY0" fmla="*/ 2140 h 13166"/>
                <a:gd name="connsiteX1" fmla="*/ 0 w 39693"/>
                <a:gd name="connsiteY1" fmla="*/ 13166 h 13166"/>
                <a:gd name="connsiteX2" fmla="*/ 39694 w 39693"/>
                <a:gd name="connsiteY2" fmla="*/ 2140 h 1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93" h="13166">
                  <a:moveTo>
                    <a:pt x="39694" y="2140"/>
                  </a:moveTo>
                  <a:cubicBezTo>
                    <a:pt x="26462" y="5227"/>
                    <a:pt x="12349" y="5227"/>
                    <a:pt x="0" y="13166"/>
                  </a:cubicBezTo>
                  <a:cubicBezTo>
                    <a:pt x="10585" y="-1388"/>
                    <a:pt x="24698" y="-1829"/>
                    <a:pt x="39694" y="2140"/>
                  </a:cubicBezTo>
                  <a:close/>
                </a:path>
              </a:pathLst>
            </a:custGeom>
            <a:solidFill>
              <a:srgbClr val="654343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A226F05-B9F0-4C54-9315-B8E9E07BD16D}"/>
                </a:ext>
              </a:extLst>
            </p:cNvPr>
            <p:cNvSpPr/>
            <p:nvPr/>
          </p:nvSpPr>
          <p:spPr>
            <a:xfrm>
              <a:off x="5108548" y="5579443"/>
              <a:ext cx="349104" cy="693425"/>
            </a:xfrm>
            <a:custGeom>
              <a:avLst/>
              <a:gdLst>
                <a:gd name="connsiteX0" fmla="*/ 347539 w 349104"/>
                <a:gd name="connsiteY0" fmla="*/ 491318 h 693425"/>
                <a:gd name="connsiteX1" fmla="*/ 329457 w 349104"/>
                <a:gd name="connsiteY1" fmla="*/ 486026 h 693425"/>
                <a:gd name="connsiteX2" fmla="*/ 284912 w 349104"/>
                <a:gd name="connsiteY2" fmla="*/ 538510 h 693425"/>
                <a:gd name="connsiteX3" fmla="*/ 293733 w 349104"/>
                <a:gd name="connsiteY3" fmla="*/ 555269 h 693425"/>
                <a:gd name="connsiteX4" fmla="*/ 305200 w 349104"/>
                <a:gd name="connsiteY4" fmla="*/ 572029 h 693425"/>
                <a:gd name="connsiteX5" fmla="*/ 254039 w 349104"/>
                <a:gd name="connsiteY5" fmla="*/ 637744 h 693425"/>
                <a:gd name="connsiteX6" fmla="*/ 188324 w 349104"/>
                <a:gd name="connsiteY6" fmla="*/ 654062 h 693425"/>
                <a:gd name="connsiteX7" fmla="*/ 68361 w 349104"/>
                <a:gd name="connsiteY7" fmla="*/ 518663 h 693425"/>
                <a:gd name="connsiteX8" fmla="*/ 67920 w 349104"/>
                <a:gd name="connsiteY8" fmla="*/ 202437 h 693425"/>
                <a:gd name="connsiteX9" fmla="*/ 59982 w 349104"/>
                <a:gd name="connsiteY9" fmla="*/ 193617 h 693425"/>
                <a:gd name="connsiteX10" fmla="*/ 59982 w 349104"/>
                <a:gd name="connsiteY10" fmla="*/ 96588 h 693425"/>
                <a:gd name="connsiteX11" fmla="*/ 97911 w 349104"/>
                <a:gd name="connsiteY11" fmla="*/ 48956 h 693425"/>
                <a:gd name="connsiteX12" fmla="*/ 48956 w 349104"/>
                <a:gd name="connsiteY12" fmla="*/ 0 h 693425"/>
                <a:gd name="connsiteX13" fmla="*/ 0 w 349104"/>
                <a:gd name="connsiteY13" fmla="*/ 48956 h 693425"/>
                <a:gd name="connsiteX14" fmla="*/ 37930 w 349104"/>
                <a:gd name="connsiteY14" fmla="*/ 96588 h 693425"/>
                <a:gd name="connsiteX15" fmla="*/ 37930 w 349104"/>
                <a:gd name="connsiteY15" fmla="*/ 193617 h 693425"/>
                <a:gd name="connsiteX16" fmla="*/ 29991 w 349104"/>
                <a:gd name="connsiteY16" fmla="*/ 202437 h 693425"/>
                <a:gd name="connsiteX17" fmla="*/ 31314 w 349104"/>
                <a:gd name="connsiteY17" fmla="*/ 536746 h 693425"/>
                <a:gd name="connsiteX18" fmla="*/ 111142 w 349104"/>
                <a:gd name="connsiteY18" fmla="*/ 669940 h 693425"/>
                <a:gd name="connsiteX19" fmla="*/ 277855 w 349104"/>
                <a:gd name="connsiteY19" fmla="*/ 667293 h 693425"/>
                <a:gd name="connsiteX20" fmla="*/ 320636 w 349104"/>
                <a:gd name="connsiteY20" fmla="*/ 626277 h 693425"/>
                <a:gd name="connsiteX21" fmla="*/ 347539 w 349104"/>
                <a:gd name="connsiteY21" fmla="*/ 491318 h 693425"/>
                <a:gd name="connsiteX22" fmla="*/ 25580 w 349104"/>
                <a:gd name="connsiteY22" fmla="*/ 49838 h 693425"/>
                <a:gd name="connsiteX23" fmla="*/ 49397 w 349104"/>
                <a:gd name="connsiteY23" fmla="*/ 26021 h 693425"/>
                <a:gd name="connsiteX24" fmla="*/ 73213 w 349104"/>
                <a:gd name="connsiteY24" fmla="*/ 49838 h 693425"/>
                <a:gd name="connsiteX25" fmla="*/ 49397 w 349104"/>
                <a:gd name="connsiteY25" fmla="*/ 73654 h 693425"/>
                <a:gd name="connsiteX26" fmla="*/ 25580 w 349104"/>
                <a:gd name="connsiteY26" fmla="*/ 49838 h 69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9104" h="693425">
                  <a:moveTo>
                    <a:pt x="347539" y="491318"/>
                  </a:moveTo>
                  <a:cubicBezTo>
                    <a:pt x="346657" y="478087"/>
                    <a:pt x="338719" y="475882"/>
                    <a:pt x="329457" y="486026"/>
                  </a:cubicBezTo>
                  <a:cubicBezTo>
                    <a:pt x="313579" y="502785"/>
                    <a:pt x="298584" y="520427"/>
                    <a:pt x="284912" y="538510"/>
                  </a:cubicBezTo>
                  <a:cubicBezTo>
                    <a:pt x="276091" y="550418"/>
                    <a:pt x="279178" y="555710"/>
                    <a:pt x="293733" y="555269"/>
                  </a:cubicBezTo>
                  <a:cubicBezTo>
                    <a:pt x="307846" y="554828"/>
                    <a:pt x="309169" y="561444"/>
                    <a:pt x="305200" y="572029"/>
                  </a:cubicBezTo>
                  <a:cubicBezTo>
                    <a:pt x="295938" y="599814"/>
                    <a:pt x="280060" y="622748"/>
                    <a:pt x="254039" y="637744"/>
                  </a:cubicBezTo>
                  <a:cubicBezTo>
                    <a:pt x="233310" y="648329"/>
                    <a:pt x="212140" y="655826"/>
                    <a:pt x="188324" y="654062"/>
                  </a:cubicBezTo>
                  <a:cubicBezTo>
                    <a:pt x="116876" y="648770"/>
                    <a:pt x="66156" y="593199"/>
                    <a:pt x="68361" y="518663"/>
                  </a:cubicBezTo>
                  <a:cubicBezTo>
                    <a:pt x="69243" y="489995"/>
                    <a:pt x="67920" y="202437"/>
                    <a:pt x="67920" y="202437"/>
                  </a:cubicBezTo>
                  <a:cubicBezTo>
                    <a:pt x="67920" y="198027"/>
                    <a:pt x="64392" y="194058"/>
                    <a:pt x="59982" y="193617"/>
                  </a:cubicBezTo>
                  <a:lnTo>
                    <a:pt x="59982" y="96588"/>
                  </a:lnTo>
                  <a:cubicBezTo>
                    <a:pt x="81592" y="91736"/>
                    <a:pt x="97911" y="72331"/>
                    <a:pt x="97911" y="48956"/>
                  </a:cubicBezTo>
                  <a:cubicBezTo>
                    <a:pt x="97911" y="22052"/>
                    <a:pt x="75859" y="0"/>
                    <a:pt x="48956" y="0"/>
                  </a:cubicBezTo>
                  <a:cubicBezTo>
                    <a:pt x="22052" y="0"/>
                    <a:pt x="0" y="22052"/>
                    <a:pt x="0" y="48956"/>
                  </a:cubicBezTo>
                  <a:cubicBezTo>
                    <a:pt x="0" y="71890"/>
                    <a:pt x="16319" y="91295"/>
                    <a:pt x="37930" y="96588"/>
                  </a:cubicBezTo>
                  <a:lnTo>
                    <a:pt x="37930" y="193617"/>
                  </a:lnTo>
                  <a:cubicBezTo>
                    <a:pt x="33519" y="194058"/>
                    <a:pt x="29991" y="197586"/>
                    <a:pt x="29991" y="202437"/>
                  </a:cubicBezTo>
                  <a:cubicBezTo>
                    <a:pt x="29991" y="202437"/>
                    <a:pt x="31314" y="509401"/>
                    <a:pt x="31314" y="536746"/>
                  </a:cubicBezTo>
                  <a:cubicBezTo>
                    <a:pt x="31755" y="595845"/>
                    <a:pt x="58217" y="641713"/>
                    <a:pt x="111142" y="669940"/>
                  </a:cubicBezTo>
                  <a:cubicBezTo>
                    <a:pt x="166713" y="699930"/>
                    <a:pt x="222725" y="703458"/>
                    <a:pt x="277855" y="667293"/>
                  </a:cubicBezTo>
                  <a:cubicBezTo>
                    <a:pt x="294615" y="655826"/>
                    <a:pt x="308728" y="643036"/>
                    <a:pt x="320636" y="626277"/>
                  </a:cubicBezTo>
                  <a:cubicBezTo>
                    <a:pt x="351068" y="585701"/>
                    <a:pt x="351068" y="538951"/>
                    <a:pt x="347539" y="491318"/>
                  </a:cubicBezTo>
                  <a:close/>
                  <a:moveTo>
                    <a:pt x="25580" y="49838"/>
                  </a:moveTo>
                  <a:cubicBezTo>
                    <a:pt x="25580" y="36607"/>
                    <a:pt x="36165" y="26021"/>
                    <a:pt x="49397" y="26021"/>
                  </a:cubicBezTo>
                  <a:cubicBezTo>
                    <a:pt x="62628" y="26021"/>
                    <a:pt x="73213" y="36607"/>
                    <a:pt x="73213" y="49838"/>
                  </a:cubicBezTo>
                  <a:cubicBezTo>
                    <a:pt x="73213" y="63069"/>
                    <a:pt x="62628" y="73654"/>
                    <a:pt x="49397" y="73654"/>
                  </a:cubicBezTo>
                  <a:cubicBezTo>
                    <a:pt x="36165" y="73654"/>
                    <a:pt x="25580" y="63069"/>
                    <a:pt x="25580" y="49838"/>
                  </a:cubicBezTo>
                  <a:close/>
                </a:path>
              </a:pathLst>
            </a:custGeom>
            <a:solidFill>
              <a:srgbClr val="010101"/>
            </a:solidFill>
            <a:ln w="4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5" name="Group 2">
            <a:extLst>
              <a:ext uri="{FF2B5EF4-FFF2-40B4-BE49-F238E27FC236}">
                <a16:creationId xmlns:a16="http://schemas.microsoft.com/office/drawing/2014/main" id="{3D284BF9-48CE-408B-B5EC-985AC6D3A142}"/>
              </a:ext>
            </a:extLst>
          </p:cNvPr>
          <p:cNvGrpSpPr/>
          <p:nvPr/>
        </p:nvGrpSpPr>
        <p:grpSpPr>
          <a:xfrm>
            <a:off x="8984766" y="5584702"/>
            <a:ext cx="528485" cy="685762"/>
            <a:chOff x="1619672" y="1450893"/>
            <a:chExt cx="931911" cy="915215"/>
          </a:xfrm>
          <a:scene3d>
            <a:camera prst="isometricOffAxis2Right">
              <a:rot lat="0" lon="18600000" rev="1080000"/>
            </a:camera>
            <a:lightRig rig="threePt" dir="t"/>
          </a:scene3d>
        </p:grpSpPr>
        <p:grpSp>
          <p:nvGrpSpPr>
            <p:cNvPr id="96" name="Group 13">
              <a:extLst>
                <a:ext uri="{FF2B5EF4-FFF2-40B4-BE49-F238E27FC236}">
                  <a16:creationId xmlns:a16="http://schemas.microsoft.com/office/drawing/2014/main" id="{6CA693B0-C6E8-458F-A1BB-584B078750E1}"/>
                </a:ext>
              </a:extLst>
            </p:cNvPr>
            <p:cNvGrpSpPr/>
            <p:nvPr/>
          </p:nvGrpSpPr>
          <p:grpSpPr>
            <a:xfrm>
              <a:off x="1619672" y="1450893"/>
              <a:ext cx="931911" cy="803372"/>
              <a:chOff x="2731306" y="5021709"/>
              <a:chExt cx="1863824" cy="1606745"/>
            </a:xfrm>
          </p:grpSpPr>
          <p:sp>
            <p:nvSpPr>
              <p:cNvPr id="98" name="Isosceles Triangle 11">
                <a:extLst>
                  <a:ext uri="{FF2B5EF4-FFF2-40B4-BE49-F238E27FC236}">
                    <a16:creationId xmlns:a16="http://schemas.microsoft.com/office/drawing/2014/main" id="{7784821E-F45F-451A-8EAB-8D70EB3F2706}"/>
                  </a:ext>
                </a:extLst>
              </p:cNvPr>
              <p:cNvSpPr/>
              <p:nvPr/>
            </p:nvSpPr>
            <p:spPr>
              <a:xfrm>
                <a:off x="2843808" y="5156793"/>
                <a:ext cx="1638820" cy="141277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Isosceles Triangle 12">
                <a:extLst>
                  <a:ext uri="{FF2B5EF4-FFF2-40B4-BE49-F238E27FC236}">
                    <a16:creationId xmlns:a16="http://schemas.microsoft.com/office/drawing/2014/main" id="{4005D109-FC5C-4309-8348-16CB2F0C4127}"/>
                  </a:ext>
                </a:extLst>
              </p:cNvPr>
              <p:cNvSpPr/>
              <p:nvPr/>
            </p:nvSpPr>
            <p:spPr>
              <a:xfrm>
                <a:off x="2731306" y="5021709"/>
                <a:ext cx="1863824" cy="1606745"/>
              </a:xfrm>
              <a:prstGeom prst="triangl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7B5EA61-8060-429D-A7A3-281DEC1D19D7}"/>
                </a:ext>
              </a:extLst>
            </p:cNvPr>
            <p:cNvSpPr txBox="1"/>
            <p:nvPr/>
          </p:nvSpPr>
          <p:spPr>
            <a:xfrm>
              <a:off x="1840076" y="1491605"/>
              <a:ext cx="510152" cy="8745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!</a:t>
              </a:r>
              <a:endPara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C84A273-0B0E-408C-8887-629AD325CC2A}"/>
              </a:ext>
            </a:extLst>
          </p:cNvPr>
          <p:cNvSpPr txBox="1"/>
          <p:nvPr/>
        </p:nvSpPr>
        <p:spPr>
          <a:xfrm>
            <a:off x="654404" y="1312636"/>
            <a:ext cx="6158657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types of Keyloggers are out in the wild?</a:t>
            </a:r>
          </a:p>
          <a:p>
            <a:pPr algn="just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Software: </a:t>
            </a: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Open Source Keyloggers</a:t>
            </a: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Third-Party Keyloggers</a:t>
            </a:r>
          </a:p>
          <a:p>
            <a:pPr marL="342900" indent="-342900" algn="just">
              <a:buFontTx/>
              <a:buChar char="-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Hardware:</a:t>
            </a: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GPU (Graphical Processing Unit) Based Keylogger</a:t>
            </a: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USB (Universal Serial Bus) Based Keylogger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5426243" y="281080"/>
            <a:ext cx="654098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Introduction to Keyloggers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7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7C84A273-0B0E-408C-8887-629AD325CC2A}"/>
              </a:ext>
            </a:extLst>
          </p:cNvPr>
          <p:cNvSpPr txBox="1"/>
          <p:nvPr/>
        </p:nvSpPr>
        <p:spPr>
          <a:xfrm>
            <a:off x="819659" y="1324378"/>
            <a:ext cx="5063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Keylogger(s):</a:t>
            </a:r>
          </a:p>
          <a:p>
            <a:pPr algn="just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5426243" y="281080"/>
            <a:ext cx="654098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Introduction to Keyloggers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F221D-2608-AE0A-DB1F-3C246B1C7123}"/>
              </a:ext>
            </a:extLst>
          </p:cNvPr>
          <p:cNvSpPr txBox="1"/>
          <p:nvPr/>
        </p:nvSpPr>
        <p:spPr>
          <a:xfrm>
            <a:off x="1416020" y="2664019"/>
            <a:ext cx="369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Open-Source Keylogger: Coded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7FF6D-5FF6-75B8-F102-0EC7CD932518}"/>
              </a:ext>
            </a:extLst>
          </p:cNvPr>
          <p:cNvSpPr txBox="1"/>
          <p:nvPr/>
        </p:nvSpPr>
        <p:spPr>
          <a:xfrm>
            <a:off x="7611504" y="2664019"/>
            <a:ext cx="3806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Third-Party Keylogger: Kid Logger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16266-7966-FCD3-215D-605C3D9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203" y="3165809"/>
            <a:ext cx="3182270" cy="2704301"/>
          </a:xfrm>
          <a:prstGeom prst="rect">
            <a:avLst/>
          </a:prstGeom>
        </p:spPr>
      </p:pic>
      <p:pic>
        <p:nvPicPr>
          <p:cNvPr id="2050" name="Picture 2" descr="Kidlogger - free parental control app for Android, Windows and Mac">
            <a:extLst>
              <a:ext uri="{FF2B5EF4-FFF2-40B4-BE49-F238E27FC236}">
                <a16:creationId xmlns:a16="http://schemas.microsoft.com/office/drawing/2014/main" id="{33D4ACFA-EA20-D6CC-589C-8CED12BA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760" y="3165809"/>
            <a:ext cx="5351066" cy="214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8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7C84A273-0B0E-408C-8887-629AD325CC2A}"/>
              </a:ext>
            </a:extLst>
          </p:cNvPr>
          <p:cNvSpPr txBox="1"/>
          <p:nvPr/>
        </p:nvSpPr>
        <p:spPr>
          <a:xfrm>
            <a:off x="819659" y="1324378"/>
            <a:ext cx="5063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Hardware Keylogger(s):</a:t>
            </a:r>
          </a:p>
          <a:p>
            <a:pPr algn="just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5426243" y="281080"/>
            <a:ext cx="654098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Introduction to Keyloggers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D953C-74A3-C0F5-68F1-074832B2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33" y="2941675"/>
            <a:ext cx="3716132" cy="2852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E4C45-F4BA-6AF9-7A70-517B849F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512" y="2941676"/>
            <a:ext cx="3960450" cy="2852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F221D-2608-AE0A-DB1F-3C246B1C7123}"/>
              </a:ext>
            </a:extLst>
          </p:cNvPr>
          <p:cNvSpPr txBox="1"/>
          <p:nvPr/>
        </p:nvSpPr>
        <p:spPr>
          <a:xfrm>
            <a:off x="1837127" y="2463964"/>
            <a:ext cx="249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USB Based Keylogger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7FF6D-5FF6-75B8-F102-0EC7CD932518}"/>
              </a:ext>
            </a:extLst>
          </p:cNvPr>
          <p:cNvSpPr txBox="1"/>
          <p:nvPr/>
        </p:nvSpPr>
        <p:spPr>
          <a:xfrm>
            <a:off x="7512731" y="2463964"/>
            <a:ext cx="249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GPU Based Keylogger</a:t>
            </a:r>
          </a:p>
        </p:txBody>
      </p:sp>
    </p:spTree>
    <p:extLst>
      <p:ext uri="{BB962C8B-B14F-4D97-AF65-F5344CB8AC3E}">
        <p14:creationId xmlns:p14="http://schemas.microsoft.com/office/powerpoint/2010/main" val="49418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7C84A273-0B0E-408C-8887-629AD325CC2A}"/>
              </a:ext>
            </a:extLst>
          </p:cNvPr>
          <p:cNvSpPr txBox="1"/>
          <p:nvPr/>
        </p:nvSpPr>
        <p:spPr>
          <a:xfrm>
            <a:off x="819659" y="1324378"/>
            <a:ext cx="74183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is the Goal behind the cyber crime which involves Keyloggers?</a:t>
            </a: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Theft of: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Passwords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Bank Card Numbers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Pin Codes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Confidential Data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676B0-ABE1-6B60-4212-0E15121BFB0A}"/>
              </a:ext>
            </a:extLst>
          </p:cNvPr>
          <p:cNvSpPr txBox="1"/>
          <p:nvPr/>
        </p:nvSpPr>
        <p:spPr>
          <a:xfrm>
            <a:off x="5426243" y="281080"/>
            <a:ext cx="6540988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b="1" dirty="0">
                <a:solidFill>
                  <a:srgbClr val="25D7FB"/>
                </a:solidFill>
              </a:rPr>
              <a:t>Introduction to Keyloggers</a:t>
            </a:r>
            <a:endParaRPr lang="ko-KR" altLang="en-US" sz="4400" b="1" dirty="0">
              <a:solidFill>
                <a:srgbClr val="25D7FB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D5C680-2B34-2EAB-BE31-C91B6D3323A8}"/>
              </a:ext>
            </a:extLst>
          </p:cNvPr>
          <p:cNvGrpSpPr/>
          <p:nvPr/>
        </p:nvGrpSpPr>
        <p:grpSpPr>
          <a:xfrm>
            <a:off x="6565497" y="2674672"/>
            <a:ext cx="4806844" cy="4183328"/>
            <a:chOff x="732823" y="2045143"/>
            <a:chExt cx="4898146" cy="40897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5BF9A10-DF3E-FFFA-DBD2-C0E4C179D2BD}"/>
                </a:ext>
              </a:extLst>
            </p:cNvPr>
            <p:cNvGrpSpPr/>
            <p:nvPr/>
          </p:nvGrpSpPr>
          <p:grpSpPr>
            <a:xfrm flipH="1">
              <a:off x="732823" y="3007650"/>
              <a:ext cx="4898146" cy="3127258"/>
              <a:chOff x="1585738" y="4408438"/>
              <a:chExt cx="2717520" cy="173502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D5524BC-6057-3C93-AAE6-7BE0FCE07DAB}"/>
                  </a:ext>
                </a:extLst>
              </p:cNvPr>
              <p:cNvSpPr/>
              <p:nvPr/>
            </p:nvSpPr>
            <p:spPr>
              <a:xfrm>
                <a:off x="1585738" y="5752874"/>
                <a:ext cx="2717520" cy="39058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448B1AF-F36B-EFCE-CECA-757CBF50B1EB}"/>
                  </a:ext>
                </a:extLst>
              </p:cNvPr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FE26B70-ED4C-7779-0035-9CA9E6E53BD9}"/>
                    </a:ext>
                  </a:extLst>
                </p:cNvPr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>
                    <a:gd name="connsiteX0" fmla="*/ 2977241 w 2983072"/>
                    <a:gd name="connsiteY0" fmla="*/ 1404120 h 1983048"/>
                    <a:gd name="connsiteX1" fmla="*/ 1664038 w 2983072"/>
                    <a:gd name="connsiteY1" fmla="*/ 1312116 h 1983048"/>
                    <a:gd name="connsiteX2" fmla="*/ 1634323 w 2983072"/>
                    <a:gd name="connsiteY2" fmla="*/ 1288114 h 1983048"/>
                    <a:gd name="connsiteX3" fmla="*/ 1230305 w 2983072"/>
                    <a:gd name="connsiteY3" fmla="*/ 69774 h 1983048"/>
                    <a:gd name="connsiteX4" fmla="*/ 1130872 w 2983072"/>
                    <a:gd name="connsiteY4" fmla="*/ 56 h 1983048"/>
                    <a:gd name="connsiteX5" fmla="*/ 68538 w 2983072"/>
                    <a:gd name="connsiteY5" fmla="*/ 15486 h 1983048"/>
                    <a:gd name="connsiteX6" fmla="*/ 1678 w 2983072"/>
                    <a:gd name="connsiteY6" fmla="*/ 98918 h 1983048"/>
                    <a:gd name="connsiteX7" fmla="*/ 437126 w 2983072"/>
                    <a:gd name="connsiteY7" fmla="*/ 1469265 h 1983048"/>
                    <a:gd name="connsiteX8" fmla="*/ 531416 w 2983072"/>
                    <a:gd name="connsiteY8" fmla="*/ 1703562 h 1983048"/>
                    <a:gd name="connsiteX9" fmla="*/ 478271 w 2983072"/>
                    <a:gd name="connsiteY9" fmla="*/ 1825853 h 1983048"/>
                    <a:gd name="connsiteX10" fmla="*/ 554274 w 2983072"/>
                    <a:gd name="connsiteY10" fmla="*/ 1888141 h 1983048"/>
                    <a:gd name="connsiteX11" fmla="*/ 2109201 w 2983072"/>
                    <a:gd name="connsiteY11" fmla="*/ 1983003 h 1983048"/>
                    <a:gd name="connsiteX12" fmla="*/ 2322354 w 2983072"/>
                    <a:gd name="connsiteY12" fmla="*/ 1912714 h 1983048"/>
                    <a:gd name="connsiteX13" fmla="*/ 2959525 w 2983072"/>
                    <a:gd name="connsiteY13" fmla="*/ 1470408 h 1983048"/>
                    <a:gd name="connsiteX14" fmla="*/ 2977241 w 2983072"/>
                    <a:gd name="connsiteY14" fmla="*/ 1404120 h 1983048"/>
                    <a:gd name="connsiteX15" fmla="*/ 2977241 w 2983072"/>
                    <a:gd name="connsiteY15" fmla="*/ 1404120 h 198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83072" h="1983048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C6AF5DC-61C7-92AE-5EAC-C76F4C43A66A}"/>
                    </a:ext>
                  </a:extLst>
                </p:cNvPr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>
                    <a:gd name="connsiteX0" fmla="*/ 1442293 w 1445617"/>
                    <a:gd name="connsiteY0" fmla="*/ 1036725 h 1416648"/>
                    <a:gd name="connsiteX1" fmla="*/ 1349718 w 1445617"/>
                    <a:gd name="connsiteY1" fmla="*/ 770427 h 1416648"/>
                    <a:gd name="connsiteX2" fmla="*/ 1094277 w 1445617"/>
                    <a:gd name="connsiteY2" fmla="*/ 25251 h 1416648"/>
                    <a:gd name="connsiteX3" fmla="*/ 1059419 w 1445617"/>
                    <a:gd name="connsiteY3" fmla="*/ 107 h 1416648"/>
                    <a:gd name="connsiteX4" fmla="*/ 62802 w 1445617"/>
                    <a:gd name="connsiteY4" fmla="*/ 41251 h 1416648"/>
                    <a:gd name="connsiteX5" fmla="*/ 13086 w 1445617"/>
                    <a:gd name="connsiteY5" fmla="*/ 109255 h 1416648"/>
                    <a:gd name="connsiteX6" fmla="*/ 166807 w 1445617"/>
                    <a:gd name="connsiteY6" fmla="*/ 575561 h 1416648"/>
                    <a:gd name="connsiteX7" fmla="*/ 430247 w 1445617"/>
                    <a:gd name="connsiteY7" fmla="*/ 1385312 h 1416648"/>
                    <a:gd name="connsiteX8" fmla="*/ 478250 w 1445617"/>
                    <a:gd name="connsiteY8" fmla="*/ 1408742 h 1416648"/>
                    <a:gd name="connsiteX9" fmla="*/ 1106278 w 1445617"/>
                    <a:gd name="connsiteY9" fmla="*/ 1184160 h 1416648"/>
                    <a:gd name="connsiteX10" fmla="*/ 1245141 w 1445617"/>
                    <a:gd name="connsiteY10" fmla="*/ 1132729 h 1416648"/>
                    <a:gd name="connsiteX11" fmla="*/ 1245141 w 1445617"/>
                    <a:gd name="connsiteY11" fmla="*/ 1132729 h 1416648"/>
                    <a:gd name="connsiteX12" fmla="*/ 1245141 w 1445617"/>
                    <a:gd name="connsiteY12" fmla="*/ 1132729 h 1416648"/>
                    <a:gd name="connsiteX13" fmla="*/ 1424007 w 1445617"/>
                    <a:gd name="connsiteY13" fmla="*/ 1071012 h 1416648"/>
                    <a:gd name="connsiteX14" fmla="*/ 1442293 w 1445617"/>
                    <a:gd name="connsiteY14" fmla="*/ 1036725 h 1416648"/>
                    <a:gd name="connsiteX15" fmla="*/ 1442293 w 1445617"/>
                    <a:gd name="connsiteY15" fmla="*/ 1036725 h 141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5617" h="1416648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79C4A212-207D-78BC-81DF-A3D9F7BE8557}"/>
                    </a:ext>
                  </a:extLst>
                </p:cNvPr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>
                    <a:gd name="connsiteX0" fmla="*/ 1251999 w 1251998"/>
                    <a:gd name="connsiteY0" fmla="*/ 1108050 h 1394255"/>
                    <a:gd name="connsiteX1" fmla="*/ 413104 w 1251998"/>
                    <a:gd name="connsiteY1" fmla="*/ 0 h 1394255"/>
                    <a:gd name="connsiteX2" fmla="*/ 62802 w 1251998"/>
                    <a:gd name="connsiteY2" fmla="*/ 16001 h 1394255"/>
                    <a:gd name="connsiteX3" fmla="*/ 13086 w 1251998"/>
                    <a:gd name="connsiteY3" fmla="*/ 84575 h 1394255"/>
                    <a:gd name="connsiteX4" fmla="*/ 166807 w 1251998"/>
                    <a:gd name="connsiteY4" fmla="*/ 551453 h 1394255"/>
                    <a:gd name="connsiteX5" fmla="*/ 429676 w 1251998"/>
                    <a:gd name="connsiteY5" fmla="*/ 1362919 h 1394255"/>
                    <a:gd name="connsiteX6" fmla="*/ 477678 w 1251998"/>
                    <a:gd name="connsiteY6" fmla="*/ 1386348 h 1394255"/>
                    <a:gd name="connsiteX7" fmla="*/ 1105706 w 1251998"/>
                    <a:gd name="connsiteY7" fmla="*/ 1161195 h 1394255"/>
                    <a:gd name="connsiteX8" fmla="*/ 1244570 w 1251998"/>
                    <a:gd name="connsiteY8" fmla="*/ 1109764 h 1394255"/>
                    <a:gd name="connsiteX9" fmla="*/ 1244570 w 1251998"/>
                    <a:gd name="connsiteY9" fmla="*/ 1109764 h 1394255"/>
                    <a:gd name="connsiteX10" fmla="*/ 1244570 w 1251998"/>
                    <a:gd name="connsiteY10" fmla="*/ 1109764 h 1394255"/>
                    <a:gd name="connsiteX11" fmla="*/ 1251999 w 1251998"/>
                    <a:gd name="connsiteY11" fmla="*/ 1108050 h 1394255"/>
                    <a:gd name="connsiteX12" fmla="*/ 1251999 w 1251998"/>
                    <a:gd name="connsiteY12" fmla="*/ 1108050 h 139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998" h="1394255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B36A635-D891-68DF-C130-DB8FFB049F3E}"/>
                    </a:ext>
                  </a:extLst>
                </p:cNvPr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>
                    <a:gd name="connsiteX0" fmla="*/ 1634963 w 1760252"/>
                    <a:gd name="connsiteY0" fmla="*/ 216435 h 217078"/>
                    <a:gd name="connsiteX1" fmla="*/ 84035 w 1760252"/>
                    <a:gd name="connsiteY1" fmla="*/ 121574 h 217078"/>
                    <a:gd name="connsiteX2" fmla="*/ 603 w 1760252"/>
                    <a:gd name="connsiteY2" fmla="*/ 29570 h 217078"/>
                    <a:gd name="connsiteX3" fmla="*/ 37748 w 1760252"/>
                    <a:gd name="connsiteY3" fmla="*/ 997 h 217078"/>
                    <a:gd name="connsiteX4" fmla="*/ 1735539 w 1760252"/>
                    <a:gd name="connsiteY4" fmla="*/ 162718 h 217078"/>
                    <a:gd name="connsiteX5" fmla="*/ 1760111 w 1760252"/>
                    <a:gd name="connsiteY5" fmla="*/ 178719 h 217078"/>
                    <a:gd name="connsiteX6" fmla="*/ 1737824 w 1760252"/>
                    <a:gd name="connsiteY6" fmla="*/ 197577 h 217078"/>
                    <a:gd name="connsiteX7" fmla="*/ 1634963 w 1760252"/>
                    <a:gd name="connsiteY7" fmla="*/ 216435 h 217078"/>
                    <a:gd name="connsiteX8" fmla="*/ 1634963 w 1760252"/>
                    <a:gd name="connsiteY8" fmla="*/ 216435 h 21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52" h="217078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2108B0D-F7D2-0CB8-A911-2BB123C32844}"/>
                    </a:ext>
                  </a:extLst>
                </p:cNvPr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>
                    <a:gd name="connsiteX0" fmla="*/ 531149 w 531234"/>
                    <a:gd name="connsiteY0" fmla="*/ 1599963 h 1611633"/>
                    <a:gd name="connsiteX1" fmla="*/ 524291 w 531234"/>
                    <a:gd name="connsiteY1" fmla="*/ 1610821 h 1611633"/>
                    <a:gd name="connsiteX2" fmla="*/ 511719 w 531234"/>
                    <a:gd name="connsiteY2" fmla="*/ 1606249 h 1611633"/>
                    <a:gd name="connsiteX3" fmla="*/ 500290 w 531234"/>
                    <a:gd name="connsiteY3" fmla="*/ 1573105 h 1611633"/>
                    <a:gd name="connsiteX4" fmla="*/ 294567 w 531234"/>
                    <a:gd name="connsiteY4" fmla="*/ 933648 h 1611633"/>
                    <a:gd name="connsiteX5" fmla="*/ 8840 w 531234"/>
                    <a:gd name="connsiteY5" fmla="*/ 36464 h 1611633"/>
                    <a:gd name="connsiteX6" fmla="*/ 8268 w 531234"/>
                    <a:gd name="connsiteY6" fmla="*/ 1034 h 1611633"/>
                    <a:gd name="connsiteX7" fmla="*/ 28269 w 531234"/>
                    <a:gd name="connsiteY7" fmla="*/ 29035 h 1611633"/>
                    <a:gd name="connsiteX8" fmla="*/ 288281 w 531234"/>
                    <a:gd name="connsiteY8" fmla="*/ 843358 h 1611633"/>
                    <a:gd name="connsiteX9" fmla="*/ 524863 w 531234"/>
                    <a:gd name="connsiteY9" fmla="*/ 1579962 h 1611633"/>
                    <a:gd name="connsiteX10" fmla="*/ 531149 w 531234"/>
                    <a:gd name="connsiteY10" fmla="*/ 1599963 h 1611633"/>
                    <a:gd name="connsiteX11" fmla="*/ 531149 w 531234"/>
                    <a:gd name="connsiteY11" fmla="*/ 1599963 h 16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1234" h="1611633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2B246B2-B06E-685B-BA73-987FB84E3AD2}"/>
                    </a:ext>
                  </a:extLst>
                </p:cNvPr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>
                    <a:gd name="connsiteX0" fmla="*/ 13395 w 662402"/>
                    <a:gd name="connsiteY0" fmla="*/ 280415 h 280414"/>
                    <a:gd name="connsiteX1" fmla="*/ 251 w 662402"/>
                    <a:gd name="connsiteY1" fmla="*/ 273557 h 280414"/>
                    <a:gd name="connsiteX2" fmla="*/ 11109 w 662402"/>
                    <a:gd name="connsiteY2" fmla="*/ 259271 h 280414"/>
                    <a:gd name="connsiteX3" fmla="*/ 628280 w 662402"/>
                    <a:gd name="connsiteY3" fmla="*/ 10117 h 280414"/>
                    <a:gd name="connsiteX4" fmla="*/ 660853 w 662402"/>
                    <a:gd name="connsiteY4" fmla="*/ 7260 h 280414"/>
                    <a:gd name="connsiteX5" fmla="*/ 636852 w 662402"/>
                    <a:gd name="connsiteY5" fmla="*/ 28975 h 280414"/>
                    <a:gd name="connsiteX6" fmla="*/ 13395 w 662402"/>
                    <a:gd name="connsiteY6" fmla="*/ 280415 h 280414"/>
                    <a:gd name="connsiteX7" fmla="*/ 13395 w 662402"/>
                    <a:gd name="connsiteY7" fmla="*/ 280415 h 280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402" h="280414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8EE4894-EB23-1098-ED5B-C340F2EC786E}"/>
                    </a:ext>
                  </a:extLst>
                </p:cNvPr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>
                    <a:gd name="connsiteX0" fmla="*/ 0 w 114290"/>
                    <a:gd name="connsiteY0" fmla="*/ 42288 h 51430"/>
                    <a:gd name="connsiteX1" fmla="*/ 110862 w 114290"/>
                    <a:gd name="connsiteY1" fmla="*/ 0 h 51430"/>
                    <a:gd name="connsiteX2" fmla="*/ 114291 w 114290"/>
                    <a:gd name="connsiteY2" fmla="*/ 9143 h 51430"/>
                    <a:gd name="connsiteX3" fmla="*/ 3429 w 114290"/>
                    <a:gd name="connsiteY3" fmla="*/ 51431 h 51430"/>
                    <a:gd name="connsiteX4" fmla="*/ 0 w 114290"/>
                    <a:gd name="connsiteY4" fmla="*/ 42288 h 51430"/>
                    <a:gd name="connsiteX5" fmla="*/ 0 w 114290"/>
                    <a:gd name="connsiteY5" fmla="*/ 42288 h 5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290" h="5143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9C655A5-998B-11E6-3B75-6E5AE86B5EA7}"/>
                </a:ext>
              </a:extLst>
            </p:cNvPr>
            <p:cNvGrpSpPr/>
            <p:nvPr/>
          </p:nvGrpSpPr>
          <p:grpSpPr>
            <a:xfrm>
              <a:off x="1036543" y="2045143"/>
              <a:ext cx="2961756" cy="3431661"/>
              <a:chOff x="810119" y="1788769"/>
              <a:chExt cx="2961756" cy="343166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BF905B3-C5D5-6D97-02F0-2BF0209111C1}"/>
                  </a:ext>
                </a:extLst>
              </p:cNvPr>
              <p:cNvSpPr/>
              <p:nvPr/>
            </p:nvSpPr>
            <p:spPr>
              <a:xfrm rot="739140" flipH="1">
                <a:off x="2488836" y="1806214"/>
                <a:ext cx="589030" cy="684918"/>
              </a:xfrm>
              <a:custGeom>
                <a:avLst/>
                <a:gdLst>
                  <a:gd name="connsiteX0" fmla="*/ 737970 w 815751"/>
                  <a:gd name="connsiteY0" fmla="*/ 666829 h 948547"/>
                  <a:gd name="connsiteX1" fmla="*/ 821442 w 815751"/>
                  <a:gd name="connsiteY1" fmla="*/ 388905 h 948547"/>
                  <a:gd name="connsiteX2" fmla="*/ 410721 w 815751"/>
                  <a:gd name="connsiteY2" fmla="*/ 0 h 948547"/>
                  <a:gd name="connsiteX3" fmla="*/ 0 w 815751"/>
                  <a:gd name="connsiteY3" fmla="*/ 388905 h 948547"/>
                  <a:gd name="connsiteX4" fmla="*/ 42685 w 815751"/>
                  <a:gd name="connsiteY4" fmla="*/ 561540 h 948547"/>
                  <a:gd name="connsiteX5" fmla="*/ 90112 w 815751"/>
                  <a:gd name="connsiteY5" fmla="*/ 828082 h 948547"/>
                  <a:gd name="connsiteX6" fmla="*/ 90112 w 815751"/>
                  <a:gd name="connsiteY6" fmla="*/ 828082 h 948547"/>
                  <a:gd name="connsiteX7" fmla="*/ 129002 w 815751"/>
                  <a:gd name="connsiteY7" fmla="*/ 863178 h 948547"/>
                  <a:gd name="connsiteX8" fmla="*/ 257056 w 815751"/>
                  <a:gd name="connsiteY8" fmla="*/ 897326 h 948547"/>
                  <a:gd name="connsiteX9" fmla="*/ 492296 w 815751"/>
                  <a:gd name="connsiteY9" fmla="*/ 860333 h 948547"/>
                  <a:gd name="connsiteX10" fmla="*/ 602328 w 815751"/>
                  <a:gd name="connsiteY10" fmla="*/ 957085 h 948547"/>
                  <a:gd name="connsiteX11" fmla="*/ 758838 w 815751"/>
                  <a:gd name="connsiteY11" fmla="*/ 734176 h 948547"/>
                  <a:gd name="connsiteX12" fmla="*/ 737970 w 815751"/>
                  <a:gd name="connsiteY12" fmla="*/ 666829 h 94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5751" h="948547">
                    <a:moveTo>
                      <a:pt x="737970" y="666829"/>
                    </a:moveTo>
                    <a:cubicBezTo>
                      <a:pt x="771169" y="552055"/>
                      <a:pt x="815751" y="510319"/>
                      <a:pt x="821442" y="388905"/>
                    </a:cubicBezTo>
                    <a:cubicBezTo>
                      <a:pt x="832825" y="174533"/>
                      <a:pt x="637424" y="0"/>
                      <a:pt x="410721" y="0"/>
                    </a:cubicBezTo>
                    <a:cubicBezTo>
                      <a:pt x="184018" y="0"/>
                      <a:pt x="0" y="173584"/>
                      <a:pt x="0" y="388905"/>
                    </a:cubicBezTo>
                    <a:cubicBezTo>
                      <a:pt x="0" y="451509"/>
                      <a:pt x="31302" y="502730"/>
                      <a:pt x="42685" y="561540"/>
                    </a:cubicBezTo>
                    <a:cubicBezTo>
                      <a:pt x="42685" y="562489"/>
                      <a:pt x="81575" y="825237"/>
                      <a:pt x="90112" y="828082"/>
                    </a:cubicBezTo>
                    <a:lnTo>
                      <a:pt x="90112" y="828082"/>
                    </a:lnTo>
                    <a:cubicBezTo>
                      <a:pt x="95803" y="849899"/>
                      <a:pt x="111929" y="857487"/>
                      <a:pt x="129002" y="863178"/>
                    </a:cubicBezTo>
                    <a:cubicBezTo>
                      <a:pt x="136591" y="867921"/>
                      <a:pt x="252314" y="894481"/>
                      <a:pt x="257056" y="897326"/>
                    </a:cubicBezTo>
                    <a:cubicBezTo>
                      <a:pt x="338632" y="905863"/>
                      <a:pt x="416412" y="889738"/>
                      <a:pt x="492296" y="860333"/>
                    </a:cubicBezTo>
                    <a:cubicBezTo>
                      <a:pt x="515061" y="850847"/>
                      <a:pt x="578614" y="932422"/>
                      <a:pt x="602328" y="957085"/>
                    </a:cubicBezTo>
                    <a:cubicBezTo>
                      <a:pt x="615608" y="959930"/>
                      <a:pt x="742713" y="794883"/>
                      <a:pt x="758838" y="734176"/>
                    </a:cubicBezTo>
                    <a:cubicBezTo>
                      <a:pt x="750301" y="723742"/>
                      <a:pt x="737970" y="688646"/>
                      <a:pt x="737970" y="66682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36BDDB0-2C48-1D2C-E2E1-1066AC591E5B}"/>
                  </a:ext>
                </a:extLst>
              </p:cNvPr>
              <p:cNvSpPr/>
              <p:nvPr/>
            </p:nvSpPr>
            <p:spPr>
              <a:xfrm rot="739140" flipH="1">
                <a:off x="2428885" y="1788769"/>
                <a:ext cx="684918" cy="506840"/>
              </a:xfrm>
              <a:custGeom>
                <a:avLst/>
                <a:gdLst>
                  <a:gd name="connsiteX0" fmla="*/ 912217 w 948547"/>
                  <a:gd name="connsiteY0" fmla="*/ 188902 h 701925"/>
                  <a:gd name="connsiteX1" fmla="*/ 798391 w 948547"/>
                  <a:gd name="connsiteY1" fmla="*/ 80768 h 701925"/>
                  <a:gd name="connsiteX2" fmla="*/ 748118 w 948547"/>
                  <a:gd name="connsiteY2" fmla="*/ 11524 h 701925"/>
                  <a:gd name="connsiteX3" fmla="*/ 639983 w 948547"/>
                  <a:gd name="connsiteY3" fmla="*/ 13421 h 701925"/>
                  <a:gd name="connsiteX4" fmla="*/ 597299 w 948547"/>
                  <a:gd name="connsiteY4" fmla="*/ 19112 h 701925"/>
                  <a:gd name="connsiteX5" fmla="*/ 386721 w 948547"/>
                  <a:gd name="connsiteY5" fmla="*/ 10575 h 701925"/>
                  <a:gd name="connsiteX6" fmla="*/ 288072 w 948547"/>
                  <a:gd name="connsiteY6" fmla="*/ 24804 h 701925"/>
                  <a:gd name="connsiteX7" fmla="*/ 158121 w 948547"/>
                  <a:gd name="connsiteY7" fmla="*/ 56106 h 701925"/>
                  <a:gd name="connsiteX8" fmla="*/ 125870 w 948547"/>
                  <a:gd name="connsiteY8" fmla="*/ 76025 h 701925"/>
                  <a:gd name="connsiteX9" fmla="*/ 63266 w 948547"/>
                  <a:gd name="connsiteY9" fmla="*/ 198388 h 701925"/>
                  <a:gd name="connsiteX10" fmla="*/ 3508 w 948547"/>
                  <a:gd name="connsiteY10" fmla="*/ 349207 h 701925"/>
                  <a:gd name="connsiteX11" fmla="*/ 4456 w 948547"/>
                  <a:gd name="connsiteY11" fmla="*/ 422245 h 701925"/>
                  <a:gd name="connsiteX12" fmla="*/ 4456 w 948547"/>
                  <a:gd name="connsiteY12" fmla="*/ 422245 h 701925"/>
                  <a:gd name="connsiteX13" fmla="*/ 58524 w 948547"/>
                  <a:gd name="connsiteY13" fmla="*/ 583498 h 701925"/>
                  <a:gd name="connsiteX14" fmla="*/ 71803 w 948547"/>
                  <a:gd name="connsiteY14" fmla="*/ 560733 h 701925"/>
                  <a:gd name="connsiteX15" fmla="*/ 104054 w 948547"/>
                  <a:gd name="connsiteY15" fmla="*/ 474415 h 701925"/>
                  <a:gd name="connsiteX16" fmla="*/ 142944 w 948547"/>
                  <a:gd name="connsiteY16" fmla="*/ 476312 h 701925"/>
                  <a:gd name="connsiteX17" fmla="*/ 200806 w 948547"/>
                  <a:gd name="connsiteY17" fmla="*/ 564527 h 701925"/>
                  <a:gd name="connsiteX18" fmla="*/ 263410 w 948547"/>
                  <a:gd name="connsiteY18" fmla="*/ 581601 h 701925"/>
                  <a:gd name="connsiteX19" fmla="*/ 421817 w 948547"/>
                  <a:gd name="connsiteY19" fmla="*/ 565476 h 701925"/>
                  <a:gd name="connsiteX20" fmla="*/ 497701 w 948547"/>
                  <a:gd name="connsiteY20" fmla="*/ 528482 h 701925"/>
                  <a:gd name="connsiteX21" fmla="*/ 524260 w 948547"/>
                  <a:gd name="connsiteY21" fmla="*/ 540814 h 701925"/>
                  <a:gd name="connsiteX22" fmla="*/ 739581 w 948547"/>
                  <a:gd name="connsiteY22" fmla="*/ 710604 h 701925"/>
                  <a:gd name="connsiteX23" fmla="*/ 788905 w 948547"/>
                  <a:gd name="connsiteY23" fmla="*/ 634720 h 701925"/>
                  <a:gd name="connsiteX24" fmla="*/ 814516 w 948547"/>
                  <a:gd name="connsiteY24" fmla="*/ 570219 h 701925"/>
                  <a:gd name="connsiteX25" fmla="*/ 863841 w 948547"/>
                  <a:gd name="connsiteY25" fmla="*/ 491489 h 701925"/>
                  <a:gd name="connsiteX26" fmla="*/ 919805 w 948547"/>
                  <a:gd name="connsiteY26" fmla="*/ 377663 h 701925"/>
                  <a:gd name="connsiteX27" fmla="*/ 912217 w 948547"/>
                  <a:gd name="connsiteY27" fmla="*/ 188902 h 701925"/>
                  <a:gd name="connsiteX28" fmla="*/ 104054 w 948547"/>
                  <a:gd name="connsiteY28" fmla="*/ 413708 h 701925"/>
                  <a:gd name="connsiteX29" fmla="*/ 85083 w 948547"/>
                  <a:gd name="connsiteY29" fmla="*/ 446907 h 701925"/>
                  <a:gd name="connsiteX30" fmla="*/ 40501 w 948547"/>
                  <a:gd name="connsiteY30" fmla="*/ 445959 h 701925"/>
                  <a:gd name="connsiteX31" fmla="*/ 24376 w 948547"/>
                  <a:gd name="connsiteY31" fmla="*/ 431731 h 701925"/>
                  <a:gd name="connsiteX32" fmla="*/ 44295 w 948547"/>
                  <a:gd name="connsiteY32" fmla="*/ 400429 h 701925"/>
                  <a:gd name="connsiteX33" fmla="*/ 80340 w 948547"/>
                  <a:gd name="connsiteY33" fmla="*/ 394737 h 701925"/>
                  <a:gd name="connsiteX34" fmla="*/ 100260 w 948547"/>
                  <a:gd name="connsiteY34" fmla="*/ 403274 h 701925"/>
                  <a:gd name="connsiteX35" fmla="*/ 104054 w 948547"/>
                  <a:gd name="connsiteY35" fmla="*/ 413708 h 701925"/>
                  <a:gd name="connsiteX36" fmla="*/ 366802 w 948547"/>
                  <a:gd name="connsiteY36" fmla="*/ 431731 h 701925"/>
                  <a:gd name="connsiteX37" fmla="*/ 346882 w 948547"/>
                  <a:gd name="connsiteY37" fmla="*/ 442165 h 701925"/>
                  <a:gd name="connsiteX38" fmla="*/ 257719 w 948547"/>
                  <a:gd name="connsiteY38" fmla="*/ 439319 h 701925"/>
                  <a:gd name="connsiteX39" fmla="*/ 229262 w 948547"/>
                  <a:gd name="connsiteY39" fmla="*/ 405171 h 701925"/>
                  <a:gd name="connsiteX40" fmla="*/ 235902 w 948547"/>
                  <a:gd name="connsiteY40" fmla="*/ 396634 h 701925"/>
                  <a:gd name="connsiteX41" fmla="*/ 270050 w 948547"/>
                  <a:gd name="connsiteY41" fmla="*/ 385252 h 701925"/>
                  <a:gd name="connsiteX42" fmla="*/ 327911 w 948547"/>
                  <a:gd name="connsiteY42" fmla="*/ 395686 h 701925"/>
                  <a:gd name="connsiteX43" fmla="*/ 366802 w 948547"/>
                  <a:gd name="connsiteY43" fmla="*/ 431731 h 70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948547" h="701925">
                    <a:moveTo>
                      <a:pt x="912217" y="188902"/>
                    </a:moveTo>
                    <a:cubicBezTo>
                      <a:pt x="893246" y="179417"/>
                      <a:pt x="800288" y="120607"/>
                      <a:pt x="798391" y="80768"/>
                    </a:cubicBezTo>
                    <a:cubicBezTo>
                      <a:pt x="796494" y="48517"/>
                      <a:pt x="778471" y="24804"/>
                      <a:pt x="748118" y="11524"/>
                    </a:cubicBezTo>
                    <a:cubicBezTo>
                      <a:pt x="711124" y="-4601"/>
                      <a:pt x="676028" y="-3653"/>
                      <a:pt x="639983" y="13421"/>
                    </a:cubicBezTo>
                    <a:cubicBezTo>
                      <a:pt x="626704" y="21958"/>
                      <a:pt x="611527" y="21009"/>
                      <a:pt x="597299" y="19112"/>
                    </a:cubicBezTo>
                    <a:cubicBezTo>
                      <a:pt x="573585" y="15318"/>
                      <a:pt x="432251" y="141"/>
                      <a:pt x="386721" y="10575"/>
                    </a:cubicBezTo>
                    <a:cubicBezTo>
                      <a:pt x="356367" y="18164"/>
                      <a:pt x="318426" y="18164"/>
                      <a:pt x="288072" y="24804"/>
                    </a:cubicBezTo>
                    <a:cubicBezTo>
                      <a:pt x="266255" y="29546"/>
                      <a:pt x="203651" y="58951"/>
                      <a:pt x="158121" y="56106"/>
                    </a:cubicBezTo>
                    <a:cubicBezTo>
                      <a:pt x="144841" y="55157"/>
                      <a:pt x="133459" y="63694"/>
                      <a:pt x="125870" y="76025"/>
                    </a:cubicBezTo>
                    <a:cubicBezTo>
                      <a:pt x="101208" y="114916"/>
                      <a:pt x="78443" y="154755"/>
                      <a:pt x="63266" y="198388"/>
                    </a:cubicBezTo>
                    <a:cubicBezTo>
                      <a:pt x="39553" y="258146"/>
                      <a:pt x="7302" y="292294"/>
                      <a:pt x="3508" y="349207"/>
                    </a:cubicBezTo>
                    <a:cubicBezTo>
                      <a:pt x="662" y="358692"/>
                      <a:pt x="-3132" y="396634"/>
                      <a:pt x="4456" y="422245"/>
                    </a:cubicBezTo>
                    <a:lnTo>
                      <a:pt x="4456" y="422245"/>
                    </a:lnTo>
                    <a:cubicBezTo>
                      <a:pt x="18684" y="451650"/>
                      <a:pt x="51884" y="563579"/>
                      <a:pt x="58524" y="583498"/>
                    </a:cubicBezTo>
                    <a:cubicBezTo>
                      <a:pt x="71803" y="581601"/>
                      <a:pt x="68958" y="569270"/>
                      <a:pt x="71803" y="560733"/>
                    </a:cubicBezTo>
                    <a:cubicBezTo>
                      <a:pt x="80340" y="531328"/>
                      <a:pt x="85083" y="500026"/>
                      <a:pt x="104054" y="474415"/>
                    </a:cubicBezTo>
                    <a:cubicBezTo>
                      <a:pt x="115436" y="463981"/>
                      <a:pt x="132510" y="457341"/>
                      <a:pt x="142944" y="476312"/>
                    </a:cubicBezTo>
                    <a:cubicBezTo>
                      <a:pt x="167607" y="518049"/>
                      <a:pt x="177092" y="536071"/>
                      <a:pt x="200806" y="564527"/>
                    </a:cubicBezTo>
                    <a:cubicBezTo>
                      <a:pt x="217880" y="584447"/>
                      <a:pt x="237799" y="592984"/>
                      <a:pt x="263410" y="581601"/>
                    </a:cubicBezTo>
                    <a:cubicBezTo>
                      <a:pt x="296609" y="568322"/>
                      <a:pt x="403795" y="566424"/>
                      <a:pt x="421817" y="565476"/>
                    </a:cubicBezTo>
                    <a:cubicBezTo>
                      <a:pt x="455017" y="564527"/>
                      <a:pt x="484421" y="559785"/>
                      <a:pt x="497701" y="528482"/>
                    </a:cubicBezTo>
                    <a:cubicBezTo>
                      <a:pt x="501495" y="518049"/>
                      <a:pt x="518569" y="532277"/>
                      <a:pt x="524260" y="540814"/>
                    </a:cubicBezTo>
                    <a:cubicBezTo>
                      <a:pt x="555563" y="616697"/>
                      <a:pt x="685514" y="703964"/>
                      <a:pt x="739581" y="710604"/>
                    </a:cubicBezTo>
                    <a:cubicBezTo>
                      <a:pt x="782266" y="715346"/>
                      <a:pt x="786060" y="649897"/>
                      <a:pt x="788905" y="634720"/>
                    </a:cubicBezTo>
                    <a:cubicBezTo>
                      <a:pt x="792699" y="611006"/>
                      <a:pt x="797442" y="586344"/>
                      <a:pt x="814516" y="570219"/>
                    </a:cubicBezTo>
                    <a:cubicBezTo>
                      <a:pt x="837281" y="549351"/>
                      <a:pt x="860995" y="522791"/>
                      <a:pt x="863841" y="491489"/>
                    </a:cubicBezTo>
                    <a:cubicBezTo>
                      <a:pt x="868583" y="444062"/>
                      <a:pt x="882811" y="403274"/>
                      <a:pt x="919805" y="377663"/>
                    </a:cubicBezTo>
                    <a:cubicBezTo>
                      <a:pt x="945416" y="360590"/>
                      <a:pt x="973872" y="220205"/>
                      <a:pt x="912217" y="188902"/>
                    </a:cubicBezTo>
                    <a:close/>
                    <a:moveTo>
                      <a:pt x="104054" y="413708"/>
                    </a:moveTo>
                    <a:cubicBezTo>
                      <a:pt x="98363" y="425091"/>
                      <a:pt x="95517" y="444062"/>
                      <a:pt x="85083" y="446907"/>
                    </a:cubicBezTo>
                    <a:cubicBezTo>
                      <a:pt x="67060" y="451650"/>
                      <a:pt x="57575" y="453547"/>
                      <a:pt x="40501" y="445959"/>
                    </a:cubicBezTo>
                    <a:cubicBezTo>
                      <a:pt x="35758" y="444062"/>
                      <a:pt x="25324" y="441216"/>
                      <a:pt x="24376" y="431731"/>
                    </a:cubicBezTo>
                    <a:cubicBezTo>
                      <a:pt x="23427" y="421297"/>
                      <a:pt x="32913" y="416554"/>
                      <a:pt x="44295" y="400429"/>
                    </a:cubicBezTo>
                    <a:cubicBezTo>
                      <a:pt x="55678" y="386200"/>
                      <a:pt x="68958" y="389995"/>
                      <a:pt x="80340" y="394737"/>
                    </a:cubicBezTo>
                    <a:cubicBezTo>
                      <a:pt x="87929" y="397583"/>
                      <a:pt x="93620" y="399480"/>
                      <a:pt x="100260" y="403274"/>
                    </a:cubicBezTo>
                    <a:cubicBezTo>
                      <a:pt x="102157" y="406120"/>
                      <a:pt x="106899" y="408017"/>
                      <a:pt x="104054" y="413708"/>
                    </a:cubicBezTo>
                    <a:close/>
                    <a:moveTo>
                      <a:pt x="366802" y="431731"/>
                    </a:moveTo>
                    <a:cubicBezTo>
                      <a:pt x="363956" y="440268"/>
                      <a:pt x="354470" y="440268"/>
                      <a:pt x="346882" y="442165"/>
                    </a:cubicBezTo>
                    <a:cubicBezTo>
                      <a:pt x="316529" y="448805"/>
                      <a:pt x="287123" y="445959"/>
                      <a:pt x="257719" y="439319"/>
                    </a:cubicBezTo>
                    <a:cubicBezTo>
                      <a:pt x="239696" y="435525"/>
                      <a:pt x="237799" y="417502"/>
                      <a:pt x="229262" y="405171"/>
                    </a:cubicBezTo>
                    <a:cubicBezTo>
                      <a:pt x="224519" y="398531"/>
                      <a:pt x="232108" y="397583"/>
                      <a:pt x="235902" y="396634"/>
                    </a:cubicBezTo>
                    <a:cubicBezTo>
                      <a:pt x="247284" y="392840"/>
                      <a:pt x="259616" y="390943"/>
                      <a:pt x="270050" y="385252"/>
                    </a:cubicBezTo>
                    <a:cubicBezTo>
                      <a:pt x="292815" y="372921"/>
                      <a:pt x="310837" y="378612"/>
                      <a:pt x="327911" y="395686"/>
                    </a:cubicBezTo>
                    <a:cubicBezTo>
                      <a:pt x="346882" y="412760"/>
                      <a:pt x="369647" y="422245"/>
                      <a:pt x="366802" y="43173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BD3BF9F-A28F-0F06-EABD-19A9B7D0AA5F}"/>
                  </a:ext>
                </a:extLst>
              </p:cNvPr>
              <p:cNvSpPr/>
              <p:nvPr/>
            </p:nvSpPr>
            <p:spPr>
              <a:xfrm rot="739140" flipH="1">
                <a:off x="2568160" y="2404920"/>
                <a:ext cx="253420" cy="143832"/>
              </a:xfrm>
              <a:custGeom>
                <a:avLst/>
                <a:gdLst>
                  <a:gd name="connsiteX0" fmla="*/ 9 w 350962"/>
                  <a:gd name="connsiteY0" fmla="*/ 48698 h 199195"/>
                  <a:gd name="connsiteX1" fmla="*/ 252323 w 350962"/>
                  <a:gd name="connsiteY1" fmla="*/ 2219 h 199195"/>
                  <a:gd name="connsiteX2" fmla="*/ 274139 w 350962"/>
                  <a:gd name="connsiteY2" fmla="*/ 6013 h 199195"/>
                  <a:gd name="connsiteX3" fmla="*/ 357612 w 350962"/>
                  <a:gd name="connsiteY3" fmla="*/ 112251 h 199195"/>
                  <a:gd name="connsiteX4" fmla="*/ 321567 w 350962"/>
                  <a:gd name="connsiteY4" fmla="*/ 145450 h 199195"/>
                  <a:gd name="connsiteX5" fmla="*/ 174542 w 350962"/>
                  <a:gd name="connsiteY5" fmla="*/ 205208 h 199195"/>
                  <a:gd name="connsiteX6" fmla="*/ 81584 w 350962"/>
                  <a:gd name="connsiteY6" fmla="*/ 173906 h 199195"/>
                  <a:gd name="connsiteX7" fmla="*/ 9 w 350962"/>
                  <a:gd name="connsiteY7" fmla="*/ 48698 h 19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0962" h="199195">
                    <a:moveTo>
                      <a:pt x="9" y="48698"/>
                    </a:moveTo>
                    <a:cubicBezTo>
                      <a:pt x="88224" y="53441"/>
                      <a:pt x="171696" y="37315"/>
                      <a:pt x="252323" y="2219"/>
                    </a:cubicBezTo>
                    <a:cubicBezTo>
                      <a:pt x="260860" y="-1575"/>
                      <a:pt x="268448" y="-626"/>
                      <a:pt x="274139" y="6013"/>
                    </a:cubicBezTo>
                    <a:cubicBezTo>
                      <a:pt x="299750" y="40161"/>
                      <a:pt x="338641" y="73360"/>
                      <a:pt x="357612" y="112251"/>
                    </a:cubicBezTo>
                    <a:cubicBezTo>
                      <a:pt x="359509" y="122685"/>
                      <a:pt x="327258" y="142604"/>
                      <a:pt x="321567" y="145450"/>
                    </a:cubicBezTo>
                    <a:cubicBezTo>
                      <a:pt x="307338" y="151141"/>
                      <a:pt x="237146" y="202363"/>
                      <a:pt x="174542" y="205208"/>
                    </a:cubicBezTo>
                    <a:cubicBezTo>
                      <a:pt x="130909" y="207105"/>
                      <a:pt x="108143" y="208054"/>
                      <a:pt x="81584" y="173906"/>
                    </a:cubicBezTo>
                    <a:cubicBezTo>
                      <a:pt x="73047" y="166318"/>
                      <a:pt x="-940" y="55338"/>
                      <a:pt x="9" y="48698"/>
                    </a:cubicBezTo>
                    <a:close/>
                  </a:path>
                </a:pathLst>
              </a:custGeom>
              <a:solidFill>
                <a:srgbClr val="E0B282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D68BB2B-848D-0567-CB3E-80EB233B7143}"/>
                  </a:ext>
                </a:extLst>
              </p:cNvPr>
              <p:cNvSpPr/>
              <p:nvPr/>
            </p:nvSpPr>
            <p:spPr>
              <a:xfrm rot="739140" flipH="1">
                <a:off x="1329694" y="2274675"/>
                <a:ext cx="2007347" cy="2918396"/>
              </a:xfrm>
              <a:custGeom>
                <a:avLst/>
                <a:gdLst>
                  <a:gd name="connsiteX0" fmla="*/ 1500877 w 2007347"/>
                  <a:gd name="connsiteY0" fmla="*/ 67223 h 2918396"/>
                  <a:gd name="connsiteX1" fmla="*/ 1152254 w 2007347"/>
                  <a:gd name="connsiteY1" fmla="*/ 102 h 2918396"/>
                  <a:gd name="connsiteX2" fmla="*/ 911848 w 2007347"/>
                  <a:gd name="connsiteY2" fmla="*/ 224754 h 2918396"/>
                  <a:gd name="connsiteX3" fmla="*/ 792671 w 2007347"/>
                  <a:gd name="connsiteY3" fmla="*/ 121332 h 2918396"/>
                  <a:gd name="connsiteX4" fmla="*/ 667332 w 2007347"/>
                  <a:gd name="connsiteY4" fmla="*/ 156948 h 2918396"/>
                  <a:gd name="connsiteX5" fmla="*/ 356379 w 2007347"/>
                  <a:gd name="connsiteY5" fmla="*/ 367902 h 2918396"/>
                  <a:gd name="connsiteX6" fmla="*/ 254327 w 2007347"/>
                  <a:gd name="connsiteY6" fmla="*/ 471324 h 2918396"/>
                  <a:gd name="connsiteX7" fmla="*/ 273504 w 2007347"/>
                  <a:gd name="connsiteY7" fmla="*/ 28183 h 2918396"/>
                  <a:gd name="connsiteX8" fmla="*/ 70083 w 2007347"/>
                  <a:gd name="connsiteY8" fmla="*/ 36402 h 2918396"/>
                  <a:gd name="connsiteX9" fmla="*/ 222 w 2007347"/>
                  <a:gd name="connsiteY9" fmla="*/ 678170 h 2918396"/>
                  <a:gd name="connsiteX10" fmla="*/ 221450 w 2007347"/>
                  <a:gd name="connsiteY10" fmla="*/ 797345 h 2918396"/>
                  <a:gd name="connsiteX11" fmla="*/ 782398 w 2007347"/>
                  <a:gd name="connsiteY11" fmla="*/ 491187 h 2918396"/>
                  <a:gd name="connsiteX12" fmla="*/ 991298 w 2007347"/>
                  <a:gd name="connsiteY12" fmla="*/ 955562 h 2918396"/>
                  <a:gd name="connsiteX13" fmla="*/ 1117323 w 2007347"/>
                  <a:gd name="connsiteY13" fmla="*/ 1165147 h 2918396"/>
                  <a:gd name="connsiteX14" fmla="*/ 474870 w 2007347"/>
                  <a:gd name="connsiteY14" fmla="*/ 1417196 h 2918396"/>
                  <a:gd name="connsiteX15" fmla="*/ 322133 w 2007347"/>
                  <a:gd name="connsiteY15" fmla="*/ 1767874 h 2918396"/>
                  <a:gd name="connsiteX16" fmla="*/ 274189 w 2007347"/>
                  <a:gd name="connsiteY16" fmla="*/ 2209646 h 2918396"/>
                  <a:gd name="connsiteX17" fmla="*/ 203642 w 2007347"/>
                  <a:gd name="connsiteY17" fmla="*/ 2475394 h 2918396"/>
                  <a:gd name="connsiteX18" fmla="*/ 175561 w 2007347"/>
                  <a:gd name="connsiteY18" fmla="*/ 2500736 h 2918396"/>
                  <a:gd name="connsiteX19" fmla="*/ 172136 w 2007347"/>
                  <a:gd name="connsiteY19" fmla="*/ 2539091 h 2918396"/>
                  <a:gd name="connsiteX20" fmla="*/ 568019 w 2007347"/>
                  <a:gd name="connsiteY20" fmla="*/ 2605528 h 2918396"/>
                  <a:gd name="connsiteX21" fmla="*/ 594730 w 2007347"/>
                  <a:gd name="connsiteY21" fmla="*/ 2521968 h 2918396"/>
                  <a:gd name="connsiteX22" fmla="*/ 575553 w 2007347"/>
                  <a:gd name="connsiteY22" fmla="*/ 2345259 h 2918396"/>
                  <a:gd name="connsiteX23" fmla="*/ 608429 w 2007347"/>
                  <a:gd name="connsiteY23" fmla="*/ 2150058 h 2918396"/>
                  <a:gd name="connsiteX24" fmla="*/ 706372 w 2007347"/>
                  <a:gd name="connsiteY24" fmla="*/ 1767874 h 2918396"/>
                  <a:gd name="connsiteX25" fmla="*/ 1240608 w 2007347"/>
                  <a:gd name="connsiteY25" fmla="*/ 1608973 h 2918396"/>
                  <a:gd name="connsiteX26" fmla="*/ 1165952 w 2007347"/>
                  <a:gd name="connsiteY26" fmla="*/ 1886365 h 2918396"/>
                  <a:gd name="connsiteX27" fmla="*/ 1139240 w 2007347"/>
                  <a:gd name="connsiteY27" fmla="*/ 2050060 h 2918396"/>
                  <a:gd name="connsiteX28" fmla="*/ 1085817 w 2007347"/>
                  <a:gd name="connsiteY28" fmla="*/ 2426765 h 2918396"/>
                  <a:gd name="connsiteX29" fmla="*/ 1089733 w 2007347"/>
                  <a:gd name="connsiteY29" fmla="*/ 2501014 h 2918396"/>
                  <a:gd name="connsiteX30" fmla="*/ 1112175 w 2007347"/>
                  <a:gd name="connsiteY30" fmla="*/ 2574680 h 2918396"/>
                  <a:gd name="connsiteX31" fmla="*/ 1494014 w 2007347"/>
                  <a:gd name="connsiteY31" fmla="*/ 2824200 h 2918396"/>
                  <a:gd name="connsiteX32" fmla="*/ 1639399 w 2007347"/>
                  <a:gd name="connsiteY32" fmla="*/ 2918396 h 2918396"/>
                  <a:gd name="connsiteX33" fmla="*/ 1628785 w 2007347"/>
                  <a:gd name="connsiteY33" fmla="*/ 2889170 h 2918396"/>
                  <a:gd name="connsiteX34" fmla="*/ 1598135 w 2007347"/>
                  <a:gd name="connsiteY34" fmla="*/ 2789086 h 2918396"/>
                  <a:gd name="connsiteX35" fmla="*/ 1463891 w 2007347"/>
                  <a:gd name="connsiteY35" fmla="*/ 2415806 h 2918396"/>
                  <a:gd name="connsiteX36" fmla="*/ 1790597 w 2007347"/>
                  <a:gd name="connsiteY36" fmla="*/ 1692533 h 2918396"/>
                  <a:gd name="connsiteX37" fmla="*/ 1865937 w 2007347"/>
                  <a:gd name="connsiteY37" fmla="*/ 1439798 h 2918396"/>
                  <a:gd name="connsiteX38" fmla="*/ 1720735 w 2007347"/>
                  <a:gd name="connsiteY38" fmla="*/ 874741 h 2918396"/>
                  <a:gd name="connsiteX39" fmla="*/ 1933059 w 2007347"/>
                  <a:gd name="connsiteY39" fmla="*/ 913097 h 2918396"/>
                  <a:gd name="connsiteX40" fmla="*/ 1991962 w 2007347"/>
                  <a:gd name="connsiteY40" fmla="*/ 710361 h 2918396"/>
                  <a:gd name="connsiteX41" fmla="*/ 1659092 w 2007347"/>
                  <a:gd name="connsiteY41" fmla="*/ 171331 h 2918396"/>
                  <a:gd name="connsiteX42" fmla="*/ 1500877 w 2007347"/>
                  <a:gd name="connsiteY42" fmla="*/ 67223 h 2918396"/>
                  <a:gd name="connsiteX0" fmla="*/ 1500877 w 2007347"/>
                  <a:gd name="connsiteY0" fmla="*/ 67223 h 2918396"/>
                  <a:gd name="connsiteX1" fmla="*/ 1152254 w 2007347"/>
                  <a:gd name="connsiteY1" fmla="*/ 102 h 2918396"/>
                  <a:gd name="connsiteX2" fmla="*/ 911848 w 2007347"/>
                  <a:gd name="connsiteY2" fmla="*/ 224754 h 2918396"/>
                  <a:gd name="connsiteX3" fmla="*/ 792671 w 2007347"/>
                  <a:gd name="connsiteY3" fmla="*/ 121332 h 2918396"/>
                  <a:gd name="connsiteX4" fmla="*/ 667332 w 2007347"/>
                  <a:gd name="connsiteY4" fmla="*/ 156948 h 2918396"/>
                  <a:gd name="connsiteX5" fmla="*/ 356379 w 2007347"/>
                  <a:gd name="connsiteY5" fmla="*/ 367902 h 2918396"/>
                  <a:gd name="connsiteX6" fmla="*/ 254327 w 2007347"/>
                  <a:gd name="connsiteY6" fmla="*/ 471324 h 2918396"/>
                  <a:gd name="connsiteX7" fmla="*/ 273504 w 2007347"/>
                  <a:gd name="connsiteY7" fmla="*/ 28183 h 2918396"/>
                  <a:gd name="connsiteX8" fmla="*/ 70083 w 2007347"/>
                  <a:gd name="connsiteY8" fmla="*/ 36402 h 2918396"/>
                  <a:gd name="connsiteX9" fmla="*/ 222 w 2007347"/>
                  <a:gd name="connsiteY9" fmla="*/ 678170 h 2918396"/>
                  <a:gd name="connsiteX10" fmla="*/ 221450 w 2007347"/>
                  <a:gd name="connsiteY10" fmla="*/ 797345 h 2918396"/>
                  <a:gd name="connsiteX11" fmla="*/ 782398 w 2007347"/>
                  <a:gd name="connsiteY11" fmla="*/ 491187 h 2918396"/>
                  <a:gd name="connsiteX12" fmla="*/ 991298 w 2007347"/>
                  <a:gd name="connsiteY12" fmla="*/ 955562 h 2918396"/>
                  <a:gd name="connsiteX13" fmla="*/ 1117323 w 2007347"/>
                  <a:gd name="connsiteY13" fmla="*/ 1165147 h 2918396"/>
                  <a:gd name="connsiteX14" fmla="*/ 474870 w 2007347"/>
                  <a:gd name="connsiteY14" fmla="*/ 1417196 h 2918396"/>
                  <a:gd name="connsiteX15" fmla="*/ 322133 w 2007347"/>
                  <a:gd name="connsiteY15" fmla="*/ 1767874 h 2918396"/>
                  <a:gd name="connsiteX16" fmla="*/ 274189 w 2007347"/>
                  <a:gd name="connsiteY16" fmla="*/ 2209646 h 2918396"/>
                  <a:gd name="connsiteX17" fmla="*/ 203642 w 2007347"/>
                  <a:gd name="connsiteY17" fmla="*/ 2475394 h 2918396"/>
                  <a:gd name="connsiteX18" fmla="*/ 175561 w 2007347"/>
                  <a:gd name="connsiteY18" fmla="*/ 2500736 h 2918396"/>
                  <a:gd name="connsiteX19" fmla="*/ 172136 w 2007347"/>
                  <a:gd name="connsiteY19" fmla="*/ 2539091 h 2918396"/>
                  <a:gd name="connsiteX20" fmla="*/ 568019 w 2007347"/>
                  <a:gd name="connsiteY20" fmla="*/ 2605528 h 2918396"/>
                  <a:gd name="connsiteX21" fmla="*/ 594730 w 2007347"/>
                  <a:gd name="connsiteY21" fmla="*/ 2521968 h 2918396"/>
                  <a:gd name="connsiteX22" fmla="*/ 575553 w 2007347"/>
                  <a:gd name="connsiteY22" fmla="*/ 2345259 h 2918396"/>
                  <a:gd name="connsiteX23" fmla="*/ 608429 w 2007347"/>
                  <a:gd name="connsiteY23" fmla="*/ 2150058 h 2918396"/>
                  <a:gd name="connsiteX24" fmla="*/ 706372 w 2007347"/>
                  <a:gd name="connsiteY24" fmla="*/ 1767874 h 2918396"/>
                  <a:gd name="connsiteX25" fmla="*/ 1240608 w 2007347"/>
                  <a:gd name="connsiteY25" fmla="*/ 1608973 h 2918396"/>
                  <a:gd name="connsiteX26" fmla="*/ 1165952 w 2007347"/>
                  <a:gd name="connsiteY26" fmla="*/ 1886365 h 2918396"/>
                  <a:gd name="connsiteX27" fmla="*/ 1139240 w 2007347"/>
                  <a:gd name="connsiteY27" fmla="*/ 2050060 h 2918396"/>
                  <a:gd name="connsiteX28" fmla="*/ 1085817 w 2007347"/>
                  <a:gd name="connsiteY28" fmla="*/ 2426765 h 2918396"/>
                  <a:gd name="connsiteX29" fmla="*/ 1089733 w 2007347"/>
                  <a:gd name="connsiteY29" fmla="*/ 2501014 h 2918396"/>
                  <a:gd name="connsiteX30" fmla="*/ 1110351 w 2007347"/>
                  <a:gd name="connsiteY30" fmla="*/ 2583029 h 2918396"/>
                  <a:gd name="connsiteX31" fmla="*/ 1494014 w 2007347"/>
                  <a:gd name="connsiteY31" fmla="*/ 2824200 h 2918396"/>
                  <a:gd name="connsiteX32" fmla="*/ 1639399 w 2007347"/>
                  <a:gd name="connsiteY32" fmla="*/ 2918396 h 2918396"/>
                  <a:gd name="connsiteX33" fmla="*/ 1628785 w 2007347"/>
                  <a:gd name="connsiteY33" fmla="*/ 2889170 h 2918396"/>
                  <a:gd name="connsiteX34" fmla="*/ 1598135 w 2007347"/>
                  <a:gd name="connsiteY34" fmla="*/ 2789086 h 2918396"/>
                  <a:gd name="connsiteX35" fmla="*/ 1463891 w 2007347"/>
                  <a:gd name="connsiteY35" fmla="*/ 2415806 h 2918396"/>
                  <a:gd name="connsiteX36" fmla="*/ 1790597 w 2007347"/>
                  <a:gd name="connsiteY36" fmla="*/ 1692533 h 2918396"/>
                  <a:gd name="connsiteX37" fmla="*/ 1865937 w 2007347"/>
                  <a:gd name="connsiteY37" fmla="*/ 1439798 h 2918396"/>
                  <a:gd name="connsiteX38" fmla="*/ 1720735 w 2007347"/>
                  <a:gd name="connsiteY38" fmla="*/ 874741 h 2918396"/>
                  <a:gd name="connsiteX39" fmla="*/ 1933059 w 2007347"/>
                  <a:gd name="connsiteY39" fmla="*/ 913097 h 2918396"/>
                  <a:gd name="connsiteX40" fmla="*/ 1991962 w 2007347"/>
                  <a:gd name="connsiteY40" fmla="*/ 710361 h 2918396"/>
                  <a:gd name="connsiteX41" fmla="*/ 1659092 w 2007347"/>
                  <a:gd name="connsiteY41" fmla="*/ 171331 h 2918396"/>
                  <a:gd name="connsiteX42" fmla="*/ 1500877 w 2007347"/>
                  <a:gd name="connsiteY42" fmla="*/ 67223 h 291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07347" h="2918396">
                    <a:moveTo>
                      <a:pt x="1500877" y="67223"/>
                    </a:moveTo>
                    <a:cubicBezTo>
                      <a:pt x="1376222" y="50785"/>
                      <a:pt x="1138555" y="-2638"/>
                      <a:pt x="1152254" y="102"/>
                    </a:cubicBezTo>
                    <a:cubicBezTo>
                      <a:pt x="1087187" y="111058"/>
                      <a:pt x="1043352" y="204207"/>
                      <a:pt x="911848" y="224754"/>
                    </a:cubicBezTo>
                    <a:cubicBezTo>
                      <a:pt x="845410" y="235029"/>
                      <a:pt x="835822" y="160372"/>
                      <a:pt x="792671" y="121332"/>
                    </a:cubicBezTo>
                    <a:cubicBezTo>
                      <a:pt x="782398" y="107634"/>
                      <a:pt x="742673" y="112428"/>
                      <a:pt x="667332" y="156948"/>
                    </a:cubicBezTo>
                    <a:cubicBezTo>
                      <a:pt x="556375" y="214481"/>
                      <a:pt x="443364" y="280918"/>
                      <a:pt x="356379" y="367902"/>
                    </a:cubicBezTo>
                    <a:cubicBezTo>
                      <a:pt x="312544" y="411052"/>
                      <a:pt x="294051" y="430230"/>
                      <a:pt x="254327" y="471324"/>
                    </a:cubicBezTo>
                    <a:cubicBezTo>
                      <a:pt x="259806" y="374751"/>
                      <a:pt x="273504" y="28183"/>
                      <a:pt x="273504" y="28183"/>
                    </a:cubicBezTo>
                    <a:cubicBezTo>
                      <a:pt x="278299" y="29553"/>
                      <a:pt x="93371" y="30923"/>
                      <a:pt x="70083" y="36402"/>
                    </a:cubicBezTo>
                    <a:cubicBezTo>
                      <a:pt x="61180" y="132290"/>
                      <a:pt x="6386" y="592556"/>
                      <a:pt x="222" y="678170"/>
                    </a:cubicBezTo>
                    <a:cubicBezTo>
                      <a:pt x="-5257" y="763785"/>
                      <a:pt x="91316" y="848714"/>
                      <a:pt x="221450" y="797345"/>
                    </a:cubicBezTo>
                    <a:cubicBezTo>
                      <a:pt x="370077" y="719265"/>
                      <a:pt x="628976" y="550090"/>
                      <a:pt x="782398" y="491187"/>
                    </a:cubicBezTo>
                    <a:cubicBezTo>
                      <a:pt x="889930" y="511735"/>
                      <a:pt x="946093" y="857618"/>
                      <a:pt x="991298" y="955562"/>
                    </a:cubicBezTo>
                    <a:cubicBezTo>
                      <a:pt x="1049516" y="1080902"/>
                      <a:pt x="1089926" y="1106929"/>
                      <a:pt x="1117323" y="1165147"/>
                    </a:cubicBezTo>
                    <a:cubicBezTo>
                      <a:pt x="1028968" y="1208296"/>
                      <a:pt x="567334" y="1363088"/>
                      <a:pt x="474870" y="1417196"/>
                    </a:cubicBezTo>
                    <a:cubicBezTo>
                      <a:pt x="429666" y="1443223"/>
                      <a:pt x="334462" y="1651438"/>
                      <a:pt x="322133" y="1767874"/>
                    </a:cubicBezTo>
                    <a:cubicBezTo>
                      <a:pt x="298162" y="1839790"/>
                      <a:pt x="270764" y="2177455"/>
                      <a:pt x="274189" y="2209646"/>
                    </a:cubicBezTo>
                    <a:cubicBezTo>
                      <a:pt x="281038" y="2254165"/>
                      <a:pt x="293367" y="2408272"/>
                      <a:pt x="203642" y="2475394"/>
                    </a:cubicBezTo>
                    <a:lnTo>
                      <a:pt x="175561" y="2500736"/>
                    </a:lnTo>
                    <a:cubicBezTo>
                      <a:pt x="163233" y="2512380"/>
                      <a:pt x="161863" y="2525393"/>
                      <a:pt x="172136" y="2539091"/>
                    </a:cubicBezTo>
                    <a:cubicBezTo>
                      <a:pt x="238573" y="2538407"/>
                      <a:pt x="462541" y="2552105"/>
                      <a:pt x="568019" y="2605528"/>
                    </a:cubicBezTo>
                    <a:cubicBezTo>
                      <a:pt x="567334" y="2585665"/>
                      <a:pt x="589252" y="2544570"/>
                      <a:pt x="594730" y="2521968"/>
                    </a:cubicBezTo>
                    <a:cubicBezTo>
                      <a:pt x="606374" y="2456901"/>
                      <a:pt x="576923" y="2321287"/>
                      <a:pt x="575553" y="2345259"/>
                    </a:cubicBezTo>
                    <a:cubicBezTo>
                      <a:pt x="578293" y="2290466"/>
                      <a:pt x="610483" y="2204852"/>
                      <a:pt x="608429" y="2150058"/>
                    </a:cubicBezTo>
                    <a:cubicBezTo>
                      <a:pt x="608429" y="2128140"/>
                      <a:pt x="693359" y="1832256"/>
                      <a:pt x="706372" y="1767874"/>
                    </a:cubicBezTo>
                    <a:cubicBezTo>
                      <a:pt x="809110" y="1730889"/>
                      <a:pt x="1140610" y="1646644"/>
                      <a:pt x="1240608" y="1608973"/>
                    </a:cubicBezTo>
                    <a:cubicBezTo>
                      <a:pt x="1232389" y="1719930"/>
                      <a:pt x="1182390" y="1832942"/>
                      <a:pt x="1165952" y="1886365"/>
                    </a:cubicBezTo>
                    <a:cubicBezTo>
                      <a:pt x="1135816" y="1951432"/>
                      <a:pt x="1155678" y="1993897"/>
                      <a:pt x="1139240" y="2050060"/>
                    </a:cubicBezTo>
                    <a:cubicBezTo>
                      <a:pt x="1120062" y="2070608"/>
                      <a:pt x="1088556" y="2425395"/>
                      <a:pt x="1085817" y="2426765"/>
                    </a:cubicBezTo>
                    <a:cubicBezTo>
                      <a:pt x="1082221" y="2449367"/>
                      <a:pt x="1084233" y="2474581"/>
                      <a:pt x="1089733" y="2501014"/>
                    </a:cubicBezTo>
                    <a:lnTo>
                      <a:pt x="1110351" y="2583029"/>
                    </a:lnTo>
                    <a:lnTo>
                      <a:pt x="1494014" y="2824200"/>
                    </a:lnTo>
                    <a:lnTo>
                      <a:pt x="1639399" y="2918396"/>
                    </a:lnTo>
                    <a:lnTo>
                      <a:pt x="1628785" y="2889170"/>
                    </a:lnTo>
                    <a:cubicBezTo>
                      <a:pt x="1617484" y="2857235"/>
                      <a:pt x="1607039" y="2825044"/>
                      <a:pt x="1598135" y="2789086"/>
                    </a:cubicBezTo>
                    <a:cubicBezTo>
                      <a:pt x="1530328" y="2516489"/>
                      <a:pt x="1503616" y="2520598"/>
                      <a:pt x="1463891" y="2415806"/>
                    </a:cubicBezTo>
                    <a:cubicBezTo>
                      <a:pt x="1491288" y="2313068"/>
                      <a:pt x="1722790" y="1850749"/>
                      <a:pt x="1790597" y="1692533"/>
                    </a:cubicBezTo>
                    <a:cubicBezTo>
                      <a:pt x="1822102" y="1618562"/>
                      <a:pt x="1847445" y="1519934"/>
                      <a:pt x="1865937" y="1439798"/>
                    </a:cubicBezTo>
                    <a:cubicBezTo>
                      <a:pt x="1946758" y="1088435"/>
                      <a:pt x="1763200" y="987752"/>
                      <a:pt x="1720735" y="874741"/>
                    </a:cubicBezTo>
                    <a:cubicBezTo>
                      <a:pt x="1772104" y="904193"/>
                      <a:pt x="1889910" y="934329"/>
                      <a:pt x="1933059" y="913097"/>
                    </a:cubicBezTo>
                    <a:cubicBezTo>
                      <a:pt x="2031688" y="864468"/>
                      <a:pt x="2009770" y="805565"/>
                      <a:pt x="1991962" y="710361"/>
                    </a:cubicBezTo>
                    <a:cubicBezTo>
                      <a:pt x="1956347" y="519269"/>
                      <a:pt x="1807035" y="291192"/>
                      <a:pt x="1659092" y="171331"/>
                    </a:cubicBezTo>
                    <a:cubicBezTo>
                      <a:pt x="1620052" y="139825"/>
                      <a:pt x="1554985" y="74073"/>
                      <a:pt x="1500877" y="6722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3DA8FA-3FAD-A9B3-D7CA-75669B920451}"/>
                  </a:ext>
                </a:extLst>
              </p:cNvPr>
              <p:cNvSpPr/>
              <p:nvPr/>
            </p:nvSpPr>
            <p:spPr>
              <a:xfrm rot="739140" flipH="1">
                <a:off x="3432666" y="2249580"/>
                <a:ext cx="267118" cy="89040"/>
              </a:xfrm>
              <a:custGeom>
                <a:avLst/>
                <a:gdLst>
                  <a:gd name="connsiteX0" fmla="*/ 377522 w 369933"/>
                  <a:gd name="connsiteY0" fmla="*/ 28864 h 123311"/>
                  <a:gd name="connsiteX1" fmla="*/ 338632 w 369933"/>
                  <a:gd name="connsiteY1" fmla="*/ 407 h 123311"/>
                  <a:gd name="connsiteX2" fmla="*/ 147973 w 369933"/>
                  <a:gd name="connsiteY2" fmla="*/ 27915 h 123311"/>
                  <a:gd name="connsiteX3" fmla="*/ 140385 w 369933"/>
                  <a:gd name="connsiteY3" fmla="*/ 29813 h 123311"/>
                  <a:gd name="connsiteX4" fmla="*/ 125208 w 369933"/>
                  <a:gd name="connsiteY4" fmla="*/ 26967 h 123311"/>
                  <a:gd name="connsiteX5" fmla="*/ 24662 w 369933"/>
                  <a:gd name="connsiteY5" fmla="*/ 34555 h 123311"/>
                  <a:gd name="connsiteX6" fmla="*/ 0 w 369933"/>
                  <a:gd name="connsiteY6" fmla="*/ 77240 h 123311"/>
                  <a:gd name="connsiteX7" fmla="*/ 22765 w 369933"/>
                  <a:gd name="connsiteY7" fmla="*/ 118027 h 123311"/>
                  <a:gd name="connsiteX8" fmla="*/ 74935 w 369933"/>
                  <a:gd name="connsiteY8" fmla="*/ 128461 h 123311"/>
                  <a:gd name="connsiteX9" fmla="*/ 143231 w 369933"/>
                  <a:gd name="connsiteY9" fmla="*/ 101902 h 123311"/>
                  <a:gd name="connsiteX10" fmla="*/ 201092 w 369933"/>
                  <a:gd name="connsiteY10" fmla="*/ 89571 h 123311"/>
                  <a:gd name="connsiteX11" fmla="*/ 349066 w 369933"/>
                  <a:gd name="connsiteY11" fmla="*/ 68703 h 123311"/>
                  <a:gd name="connsiteX12" fmla="*/ 377522 w 369933"/>
                  <a:gd name="connsiteY12" fmla="*/ 28864 h 123311"/>
                  <a:gd name="connsiteX13" fmla="*/ 49324 w 369933"/>
                  <a:gd name="connsiteY13" fmla="*/ 113285 h 123311"/>
                  <a:gd name="connsiteX14" fmla="*/ 12331 w 369933"/>
                  <a:gd name="connsiteY14" fmla="*/ 76291 h 123311"/>
                  <a:gd name="connsiteX15" fmla="*/ 49324 w 369933"/>
                  <a:gd name="connsiteY15" fmla="*/ 39298 h 123311"/>
                  <a:gd name="connsiteX16" fmla="*/ 86318 w 369933"/>
                  <a:gd name="connsiteY16" fmla="*/ 76291 h 123311"/>
                  <a:gd name="connsiteX17" fmla="*/ 49324 w 369933"/>
                  <a:gd name="connsiteY17" fmla="*/ 113285 h 12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9933" h="123311">
                    <a:moveTo>
                      <a:pt x="377522" y="28864"/>
                    </a:moveTo>
                    <a:cubicBezTo>
                      <a:pt x="374676" y="9893"/>
                      <a:pt x="357602" y="-2438"/>
                      <a:pt x="338632" y="407"/>
                    </a:cubicBezTo>
                    <a:lnTo>
                      <a:pt x="147973" y="27915"/>
                    </a:lnTo>
                    <a:cubicBezTo>
                      <a:pt x="145128" y="27915"/>
                      <a:pt x="143231" y="28864"/>
                      <a:pt x="140385" y="29813"/>
                    </a:cubicBezTo>
                    <a:cubicBezTo>
                      <a:pt x="135642" y="28864"/>
                      <a:pt x="129951" y="27915"/>
                      <a:pt x="125208" y="26967"/>
                    </a:cubicBezTo>
                    <a:cubicBezTo>
                      <a:pt x="91061" y="18430"/>
                      <a:pt x="55964" y="9893"/>
                      <a:pt x="24662" y="34555"/>
                    </a:cubicBezTo>
                    <a:cubicBezTo>
                      <a:pt x="10434" y="43092"/>
                      <a:pt x="0" y="58269"/>
                      <a:pt x="0" y="77240"/>
                    </a:cubicBezTo>
                    <a:cubicBezTo>
                      <a:pt x="0" y="94314"/>
                      <a:pt x="8537" y="109490"/>
                      <a:pt x="22765" y="118027"/>
                    </a:cubicBezTo>
                    <a:cubicBezTo>
                      <a:pt x="36993" y="134153"/>
                      <a:pt x="55016" y="136050"/>
                      <a:pt x="74935" y="128461"/>
                    </a:cubicBezTo>
                    <a:cubicBezTo>
                      <a:pt x="99598" y="125616"/>
                      <a:pt x="120466" y="110439"/>
                      <a:pt x="143231" y="101902"/>
                    </a:cubicBezTo>
                    <a:cubicBezTo>
                      <a:pt x="162202" y="96211"/>
                      <a:pt x="181173" y="92417"/>
                      <a:pt x="201092" y="89571"/>
                    </a:cubicBezTo>
                    <a:lnTo>
                      <a:pt x="349066" y="68703"/>
                    </a:lnTo>
                    <a:cubicBezTo>
                      <a:pt x="367088" y="64909"/>
                      <a:pt x="380368" y="47835"/>
                      <a:pt x="377522" y="28864"/>
                    </a:cubicBezTo>
                    <a:close/>
                    <a:moveTo>
                      <a:pt x="49324" y="113285"/>
                    </a:moveTo>
                    <a:cubicBezTo>
                      <a:pt x="28456" y="113285"/>
                      <a:pt x="12331" y="97159"/>
                      <a:pt x="12331" y="76291"/>
                    </a:cubicBezTo>
                    <a:cubicBezTo>
                      <a:pt x="12331" y="55423"/>
                      <a:pt x="28456" y="39298"/>
                      <a:pt x="49324" y="39298"/>
                    </a:cubicBezTo>
                    <a:cubicBezTo>
                      <a:pt x="70193" y="39298"/>
                      <a:pt x="86318" y="55423"/>
                      <a:pt x="86318" y="76291"/>
                    </a:cubicBezTo>
                    <a:cubicBezTo>
                      <a:pt x="86318" y="97159"/>
                      <a:pt x="70193" y="113285"/>
                      <a:pt x="49324" y="113285"/>
                    </a:cubicBezTo>
                    <a:close/>
                  </a:path>
                </a:pathLst>
              </a:custGeom>
              <a:solidFill>
                <a:srgbClr val="0B0907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B2EA899-ABCC-D2B0-2361-07C3D6B946D8}"/>
                  </a:ext>
                </a:extLst>
              </p:cNvPr>
              <p:cNvSpPr/>
              <p:nvPr/>
            </p:nvSpPr>
            <p:spPr>
              <a:xfrm rot="739140" flipH="1">
                <a:off x="3384518" y="2224808"/>
                <a:ext cx="246571" cy="328762"/>
              </a:xfrm>
              <a:custGeom>
                <a:avLst/>
                <a:gdLst>
                  <a:gd name="connsiteX0" fmla="*/ 345545 w 341477"/>
                  <a:gd name="connsiteY0" fmla="*/ 348679 h 455302"/>
                  <a:gd name="connsiteX1" fmla="*/ 323728 w 341477"/>
                  <a:gd name="connsiteY1" fmla="*/ 226316 h 455302"/>
                  <a:gd name="connsiteX2" fmla="*/ 288632 w 341477"/>
                  <a:gd name="connsiteY2" fmla="*/ 90674 h 455302"/>
                  <a:gd name="connsiteX3" fmla="*/ 261124 w 341477"/>
                  <a:gd name="connsiteY3" fmla="*/ 28070 h 455302"/>
                  <a:gd name="connsiteX4" fmla="*/ 241205 w 341477"/>
                  <a:gd name="connsiteY4" fmla="*/ 10047 h 455302"/>
                  <a:gd name="connsiteX5" fmla="*/ 210851 w 341477"/>
                  <a:gd name="connsiteY5" fmla="*/ 562 h 455302"/>
                  <a:gd name="connsiteX6" fmla="*/ 152041 w 341477"/>
                  <a:gd name="connsiteY6" fmla="*/ 3407 h 455302"/>
                  <a:gd name="connsiteX7" fmla="*/ 117893 w 341477"/>
                  <a:gd name="connsiteY7" fmla="*/ 12893 h 455302"/>
                  <a:gd name="connsiteX8" fmla="*/ 104614 w 341477"/>
                  <a:gd name="connsiteY8" fmla="*/ 29018 h 455302"/>
                  <a:gd name="connsiteX9" fmla="*/ 98922 w 341477"/>
                  <a:gd name="connsiteY9" fmla="*/ 42298 h 455302"/>
                  <a:gd name="connsiteX10" fmla="*/ 102717 w 341477"/>
                  <a:gd name="connsiteY10" fmla="*/ 65063 h 455302"/>
                  <a:gd name="connsiteX11" fmla="*/ 158681 w 341477"/>
                  <a:gd name="connsiteY11" fmla="*/ 54629 h 455302"/>
                  <a:gd name="connsiteX12" fmla="*/ 170064 w 341477"/>
                  <a:gd name="connsiteY12" fmla="*/ 68857 h 455302"/>
                  <a:gd name="connsiteX13" fmla="*/ 165321 w 341477"/>
                  <a:gd name="connsiteY13" fmla="*/ 103953 h 455302"/>
                  <a:gd name="connsiteX14" fmla="*/ 78054 w 341477"/>
                  <a:gd name="connsiteY14" fmla="*/ 119130 h 455302"/>
                  <a:gd name="connsiteX15" fmla="*/ 66672 w 341477"/>
                  <a:gd name="connsiteY15" fmla="*/ 142844 h 455302"/>
                  <a:gd name="connsiteX16" fmla="*/ 36318 w 341477"/>
                  <a:gd name="connsiteY16" fmla="*/ 157072 h 455302"/>
                  <a:gd name="connsiteX17" fmla="*/ 26833 w 341477"/>
                  <a:gd name="connsiteY17" fmla="*/ 182683 h 455302"/>
                  <a:gd name="connsiteX18" fmla="*/ 5016 w 341477"/>
                  <a:gd name="connsiteY18" fmla="*/ 190271 h 455302"/>
                  <a:gd name="connsiteX19" fmla="*/ 2171 w 341477"/>
                  <a:gd name="connsiteY19" fmla="*/ 224419 h 455302"/>
                  <a:gd name="connsiteX20" fmla="*/ 57186 w 341477"/>
                  <a:gd name="connsiteY20" fmla="*/ 371444 h 455302"/>
                  <a:gd name="connsiteX21" fmla="*/ 67620 w 341477"/>
                  <a:gd name="connsiteY21" fmla="*/ 397055 h 455302"/>
                  <a:gd name="connsiteX22" fmla="*/ 71415 w 341477"/>
                  <a:gd name="connsiteY22" fmla="*/ 424563 h 455302"/>
                  <a:gd name="connsiteX23" fmla="*/ 86591 w 341477"/>
                  <a:gd name="connsiteY23" fmla="*/ 426460 h 455302"/>
                  <a:gd name="connsiteX24" fmla="*/ 97025 w 341477"/>
                  <a:gd name="connsiteY24" fmla="*/ 435945 h 455302"/>
                  <a:gd name="connsiteX25" fmla="*/ 121688 w 341477"/>
                  <a:gd name="connsiteY25" fmla="*/ 454916 h 455302"/>
                  <a:gd name="connsiteX26" fmla="*/ 317088 w 341477"/>
                  <a:gd name="connsiteY26" fmla="*/ 438791 h 455302"/>
                  <a:gd name="connsiteX27" fmla="*/ 345545 w 341477"/>
                  <a:gd name="connsiteY27" fmla="*/ 415077 h 455302"/>
                  <a:gd name="connsiteX28" fmla="*/ 345545 w 341477"/>
                  <a:gd name="connsiteY28" fmla="*/ 348679 h 4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1477" h="455302">
                    <a:moveTo>
                      <a:pt x="345545" y="348679"/>
                    </a:moveTo>
                    <a:cubicBezTo>
                      <a:pt x="343648" y="306943"/>
                      <a:pt x="332265" y="267104"/>
                      <a:pt x="323728" y="226316"/>
                    </a:cubicBezTo>
                    <a:cubicBezTo>
                      <a:pt x="318986" y="202602"/>
                      <a:pt x="292426" y="112490"/>
                      <a:pt x="288632" y="90674"/>
                    </a:cubicBezTo>
                    <a:cubicBezTo>
                      <a:pt x="283889" y="66960"/>
                      <a:pt x="279147" y="44195"/>
                      <a:pt x="261124" y="28070"/>
                    </a:cubicBezTo>
                    <a:cubicBezTo>
                      <a:pt x="254484" y="20481"/>
                      <a:pt x="248793" y="17636"/>
                      <a:pt x="241205" y="10047"/>
                    </a:cubicBezTo>
                    <a:cubicBezTo>
                      <a:pt x="232668" y="1510"/>
                      <a:pt x="218439" y="-1335"/>
                      <a:pt x="210851" y="562"/>
                    </a:cubicBezTo>
                    <a:cubicBezTo>
                      <a:pt x="194726" y="1510"/>
                      <a:pt x="178600" y="2459"/>
                      <a:pt x="152041" y="3407"/>
                    </a:cubicBezTo>
                    <a:cubicBezTo>
                      <a:pt x="139710" y="3407"/>
                      <a:pt x="124533" y="7202"/>
                      <a:pt x="117893" y="12893"/>
                    </a:cubicBezTo>
                    <a:cubicBezTo>
                      <a:pt x="111254" y="17636"/>
                      <a:pt x="109356" y="23327"/>
                      <a:pt x="104614" y="29018"/>
                    </a:cubicBezTo>
                    <a:cubicBezTo>
                      <a:pt x="101768" y="32812"/>
                      <a:pt x="101768" y="38504"/>
                      <a:pt x="98922" y="42298"/>
                    </a:cubicBezTo>
                    <a:cubicBezTo>
                      <a:pt x="96077" y="47041"/>
                      <a:pt x="99871" y="61269"/>
                      <a:pt x="102717" y="65063"/>
                    </a:cubicBezTo>
                    <a:cubicBezTo>
                      <a:pt x="122636" y="69806"/>
                      <a:pt x="141607" y="57475"/>
                      <a:pt x="158681" y="54629"/>
                    </a:cubicBezTo>
                    <a:cubicBezTo>
                      <a:pt x="171961" y="52732"/>
                      <a:pt x="171012" y="55578"/>
                      <a:pt x="170064" y="68857"/>
                    </a:cubicBezTo>
                    <a:cubicBezTo>
                      <a:pt x="170064" y="81188"/>
                      <a:pt x="166269" y="92571"/>
                      <a:pt x="165321" y="103953"/>
                    </a:cubicBezTo>
                    <a:cubicBezTo>
                      <a:pt x="156784" y="105850"/>
                      <a:pt x="107459" y="114387"/>
                      <a:pt x="78054" y="119130"/>
                    </a:cubicBezTo>
                    <a:cubicBezTo>
                      <a:pt x="67620" y="123873"/>
                      <a:pt x="73312" y="134307"/>
                      <a:pt x="66672" y="142844"/>
                    </a:cubicBezTo>
                    <a:cubicBezTo>
                      <a:pt x="59083" y="151381"/>
                      <a:pt x="41061" y="150432"/>
                      <a:pt x="36318" y="157072"/>
                    </a:cubicBezTo>
                    <a:cubicBezTo>
                      <a:pt x="30627" y="164661"/>
                      <a:pt x="27781" y="173197"/>
                      <a:pt x="26833" y="182683"/>
                    </a:cubicBezTo>
                    <a:cubicBezTo>
                      <a:pt x="24936" y="184580"/>
                      <a:pt x="12605" y="180786"/>
                      <a:pt x="5016" y="190271"/>
                    </a:cubicBezTo>
                    <a:cubicBezTo>
                      <a:pt x="-1624" y="200705"/>
                      <a:pt x="-675" y="213985"/>
                      <a:pt x="2171" y="224419"/>
                    </a:cubicBezTo>
                    <a:cubicBezTo>
                      <a:pt x="5016" y="235802"/>
                      <a:pt x="49598" y="354370"/>
                      <a:pt x="57186" y="371444"/>
                    </a:cubicBezTo>
                    <a:cubicBezTo>
                      <a:pt x="60981" y="379981"/>
                      <a:pt x="64775" y="388518"/>
                      <a:pt x="67620" y="397055"/>
                    </a:cubicBezTo>
                    <a:cubicBezTo>
                      <a:pt x="69517" y="405592"/>
                      <a:pt x="70466" y="414128"/>
                      <a:pt x="71415" y="424563"/>
                    </a:cubicBezTo>
                    <a:cubicBezTo>
                      <a:pt x="75209" y="428357"/>
                      <a:pt x="81849" y="424563"/>
                      <a:pt x="86591" y="426460"/>
                    </a:cubicBezTo>
                    <a:cubicBezTo>
                      <a:pt x="91334" y="427408"/>
                      <a:pt x="94180" y="432151"/>
                      <a:pt x="97025" y="435945"/>
                    </a:cubicBezTo>
                    <a:cubicBezTo>
                      <a:pt x="104614" y="444482"/>
                      <a:pt x="111254" y="451122"/>
                      <a:pt x="121688" y="454916"/>
                    </a:cubicBezTo>
                    <a:cubicBezTo>
                      <a:pt x="134019" y="458710"/>
                      <a:pt x="247844" y="473887"/>
                      <a:pt x="317088" y="438791"/>
                    </a:cubicBezTo>
                    <a:cubicBezTo>
                      <a:pt x="328471" y="433099"/>
                      <a:pt x="329420" y="419820"/>
                      <a:pt x="345545" y="415077"/>
                    </a:cubicBezTo>
                    <a:cubicBezTo>
                      <a:pt x="344596" y="383775"/>
                      <a:pt x="346493" y="371444"/>
                      <a:pt x="345545" y="34867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51DE1CB-724A-DAB7-F82C-9F50D9D9EFAA}"/>
                  </a:ext>
                </a:extLst>
              </p:cNvPr>
              <p:cNvSpPr/>
              <p:nvPr/>
            </p:nvSpPr>
            <p:spPr>
              <a:xfrm rot="739140" flipH="1">
                <a:off x="810119" y="1920919"/>
                <a:ext cx="1672157" cy="1815955"/>
              </a:xfrm>
              <a:custGeom>
                <a:avLst/>
                <a:gdLst>
                  <a:gd name="connsiteX0" fmla="*/ 635481 w 1672157"/>
                  <a:gd name="connsiteY0" fmla="*/ 17286 h 1815955"/>
                  <a:gd name="connsiteX1" fmla="*/ 336659 w 1672157"/>
                  <a:gd name="connsiteY1" fmla="*/ 16551 h 1815955"/>
                  <a:gd name="connsiteX2" fmla="*/ 172279 w 1672157"/>
                  <a:gd name="connsiteY2" fmla="*/ 313121 h 1815955"/>
                  <a:gd name="connsiteX3" fmla="*/ 99678 w 1672157"/>
                  <a:gd name="connsiteY3" fmla="*/ 732290 h 1815955"/>
                  <a:gd name="connsiteX4" fmla="*/ 99677 w 1672157"/>
                  <a:gd name="connsiteY4" fmla="*/ 732976 h 1815955"/>
                  <a:gd name="connsiteX5" fmla="*/ 29131 w 1672157"/>
                  <a:gd name="connsiteY5" fmla="*/ 789139 h 1815955"/>
                  <a:gd name="connsiteX6" fmla="*/ 22966 w 1672157"/>
                  <a:gd name="connsiteY6" fmla="*/ 884343 h 1815955"/>
                  <a:gd name="connsiteX7" fmla="*/ 88033 w 1672157"/>
                  <a:gd name="connsiteY7" fmla="*/ 941191 h 1815955"/>
                  <a:gd name="connsiteX8" fmla="*/ 116801 w 1672157"/>
                  <a:gd name="connsiteY8" fmla="*/ 995300 h 1815955"/>
                  <a:gd name="connsiteX9" fmla="*/ 183922 w 1672157"/>
                  <a:gd name="connsiteY9" fmla="*/ 1046668 h 1815955"/>
                  <a:gd name="connsiteX10" fmla="*/ 233237 w 1672157"/>
                  <a:gd name="connsiteY10" fmla="*/ 1006258 h 1815955"/>
                  <a:gd name="connsiteX11" fmla="*/ 257209 w 1672157"/>
                  <a:gd name="connsiteY11" fmla="*/ 845302 h 1815955"/>
                  <a:gd name="connsiteX12" fmla="*/ 345563 w 1672157"/>
                  <a:gd name="connsiteY12" fmla="*/ 368599 h 1815955"/>
                  <a:gd name="connsiteX13" fmla="*/ 448392 w 1672157"/>
                  <a:gd name="connsiteY13" fmla="*/ 253736 h 1815955"/>
                  <a:gd name="connsiteX14" fmla="*/ 693940 w 1672157"/>
                  <a:gd name="connsiteY14" fmla="*/ 1062166 h 1815955"/>
                  <a:gd name="connsiteX15" fmla="*/ 1019217 w 1672157"/>
                  <a:gd name="connsiteY15" fmla="*/ 1755942 h 1815955"/>
                  <a:gd name="connsiteX16" fmla="*/ 1259519 w 1672157"/>
                  <a:gd name="connsiteY16" fmla="*/ 1803181 h 1815955"/>
                  <a:gd name="connsiteX17" fmla="*/ 1386291 w 1672157"/>
                  <a:gd name="connsiteY17" fmla="*/ 1815955 h 1815955"/>
                  <a:gd name="connsiteX18" fmla="*/ 1388728 w 1672157"/>
                  <a:gd name="connsiteY18" fmla="*/ 1811977 h 1815955"/>
                  <a:gd name="connsiteX19" fmla="*/ 1672157 w 1672157"/>
                  <a:gd name="connsiteY19" fmla="*/ 1344721 h 1815955"/>
                  <a:gd name="connsiteX20" fmla="*/ 1664993 w 1672157"/>
                  <a:gd name="connsiteY20" fmla="*/ 1323699 h 1815955"/>
                  <a:gd name="connsiteX21" fmla="*/ 1632524 w 1672157"/>
                  <a:gd name="connsiteY21" fmla="*/ 1230226 h 1815955"/>
                  <a:gd name="connsiteX22" fmla="*/ 1093493 w 1672157"/>
                  <a:gd name="connsiteY22" fmla="*/ 240520 h 1815955"/>
                  <a:gd name="connsiteX23" fmla="*/ 635481 w 1672157"/>
                  <a:gd name="connsiteY23" fmla="*/ 17286 h 1815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72157" h="1815955">
                    <a:moveTo>
                      <a:pt x="635481" y="17286"/>
                    </a:moveTo>
                    <a:cubicBezTo>
                      <a:pt x="534140" y="-4125"/>
                      <a:pt x="431691" y="-7078"/>
                      <a:pt x="336659" y="16551"/>
                    </a:cubicBezTo>
                    <a:cubicBezTo>
                      <a:pt x="237346" y="41208"/>
                      <a:pt x="11323" y="239834"/>
                      <a:pt x="172279" y="313121"/>
                    </a:cubicBezTo>
                    <a:cubicBezTo>
                      <a:pt x="168169" y="316545"/>
                      <a:pt x="109951" y="717222"/>
                      <a:pt x="99678" y="732290"/>
                    </a:cubicBezTo>
                    <a:lnTo>
                      <a:pt x="99677" y="732976"/>
                    </a:lnTo>
                    <a:cubicBezTo>
                      <a:pt x="96938" y="741194"/>
                      <a:pt x="46939" y="775441"/>
                      <a:pt x="29131" y="789139"/>
                    </a:cubicBezTo>
                    <a:cubicBezTo>
                      <a:pt x="-7170" y="815851"/>
                      <a:pt x="-9910" y="853521"/>
                      <a:pt x="22966" y="884343"/>
                    </a:cubicBezTo>
                    <a:cubicBezTo>
                      <a:pt x="44199" y="904205"/>
                      <a:pt x="65431" y="923383"/>
                      <a:pt x="88033" y="941191"/>
                    </a:cubicBezTo>
                    <a:cubicBezTo>
                      <a:pt x="105842" y="955574"/>
                      <a:pt x="114060" y="973382"/>
                      <a:pt x="116801" y="995300"/>
                    </a:cubicBezTo>
                    <a:cubicBezTo>
                      <a:pt x="118855" y="1010367"/>
                      <a:pt x="167484" y="1044613"/>
                      <a:pt x="183922" y="1046668"/>
                    </a:cubicBezTo>
                    <a:cubicBezTo>
                      <a:pt x="216113" y="1050778"/>
                      <a:pt x="230496" y="1037764"/>
                      <a:pt x="233237" y="1006258"/>
                    </a:cubicBezTo>
                    <a:cubicBezTo>
                      <a:pt x="236661" y="969957"/>
                      <a:pt x="243510" y="860370"/>
                      <a:pt x="257209" y="845302"/>
                    </a:cubicBezTo>
                    <a:cubicBezTo>
                      <a:pt x="254469" y="843247"/>
                      <a:pt x="345563" y="395311"/>
                      <a:pt x="345563" y="368599"/>
                    </a:cubicBezTo>
                    <a:cubicBezTo>
                      <a:pt x="352412" y="376133"/>
                      <a:pt x="370734" y="310204"/>
                      <a:pt x="448392" y="253736"/>
                    </a:cubicBezTo>
                    <a:cubicBezTo>
                      <a:pt x="737270" y="269049"/>
                      <a:pt x="1323867" y="1317501"/>
                      <a:pt x="693940" y="1062166"/>
                    </a:cubicBezTo>
                    <a:cubicBezTo>
                      <a:pt x="1056540" y="1626744"/>
                      <a:pt x="626544" y="1594684"/>
                      <a:pt x="1019217" y="1755942"/>
                    </a:cubicBezTo>
                    <a:cubicBezTo>
                      <a:pt x="1071956" y="1775805"/>
                      <a:pt x="1164496" y="1791633"/>
                      <a:pt x="1259519" y="1803181"/>
                    </a:cubicBezTo>
                    <a:lnTo>
                      <a:pt x="1386291" y="1815955"/>
                    </a:lnTo>
                    <a:lnTo>
                      <a:pt x="1388728" y="1811977"/>
                    </a:lnTo>
                    <a:lnTo>
                      <a:pt x="1672157" y="1344721"/>
                    </a:lnTo>
                    <a:lnTo>
                      <a:pt x="1664993" y="1323699"/>
                    </a:lnTo>
                    <a:cubicBezTo>
                      <a:pt x="1653446" y="1291013"/>
                      <a:pt x="1642198" y="1259506"/>
                      <a:pt x="1632524" y="1230226"/>
                    </a:cubicBezTo>
                    <a:cubicBezTo>
                      <a:pt x="1518827" y="885712"/>
                      <a:pt x="1385953" y="479556"/>
                      <a:pt x="1093493" y="240520"/>
                    </a:cubicBezTo>
                    <a:cubicBezTo>
                      <a:pt x="970208" y="139922"/>
                      <a:pt x="804383" y="52969"/>
                      <a:pt x="635481" y="1728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D2970D2-38A0-6DAC-12F8-5FB3E6960A6B}"/>
                  </a:ext>
                </a:extLst>
              </p:cNvPr>
              <p:cNvSpPr/>
              <p:nvPr/>
            </p:nvSpPr>
            <p:spPr>
              <a:xfrm rot="739140" flipH="1">
                <a:off x="2478563" y="4905369"/>
                <a:ext cx="671220" cy="315061"/>
              </a:xfrm>
              <a:custGeom>
                <a:avLst/>
                <a:gdLst>
                  <a:gd name="connsiteX0" fmla="*/ 356420 w 929576"/>
                  <a:gd name="connsiteY0" fmla="*/ 57585 h 436331"/>
                  <a:gd name="connsiteX1" fmla="*/ 403847 w 929576"/>
                  <a:gd name="connsiteY1" fmla="*/ 9209 h 436331"/>
                  <a:gd name="connsiteX2" fmla="*/ 429458 w 929576"/>
                  <a:gd name="connsiteY2" fmla="*/ 672 h 436331"/>
                  <a:gd name="connsiteX3" fmla="*/ 874327 w 929576"/>
                  <a:gd name="connsiteY3" fmla="*/ 96476 h 436331"/>
                  <a:gd name="connsiteX4" fmla="*/ 902784 w 929576"/>
                  <a:gd name="connsiteY4" fmla="*/ 130623 h 436331"/>
                  <a:gd name="connsiteX5" fmla="*/ 930291 w 929576"/>
                  <a:gd name="connsiteY5" fmla="*/ 313693 h 436331"/>
                  <a:gd name="connsiteX6" fmla="*/ 933137 w 929576"/>
                  <a:gd name="connsiteY6" fmla="*/ 384834 h 436331"/>
                  <a:gd name="connsiteX7" fmla="*/ 877173 w 929576"/>
                  <a:gd name="connsiteY7" fmla="*/ 418033 h 436331"/>
                  <a:gd name="connsiteX8" fmla="*/ 531901 w 929576"/>
                  <a:gd name="connsiteY8" fmla="*/ 422776 h 436331"/>
                  <a:gd name="connsiteX9" fmla="*/ 142048 w 929576"/>
                  <a:gd name="connsiteY9" fmla="*/ 444593 h 436331"/>
                  <a:gd name="connsiteX10" fmla="*/ 40554 w 929576"/>
                  <a:gd name="connsiteY10" fmla="*/ 419931 h 436331"/>
                  <a:gd name="connsiteX11" fmla="*/ 1663 w 929576"/>
                  <a:gd name="connsiteY11" fmla="*/ 312745 h 436331"/>
                  <a:gd name="connsiteX12" fmla="*/ 1663 w 929576"/>
                  <a:gd name="connsiteY12" fmla="*/ 312745 h 436331"/>
                  <a:gd name="connsiteX13" fmla="*/ 30120 w 929576"/>
                  <a:gd name="connsiteY13" fmla="*/ 271957 h 436331"/>
                  <a:gd name="connsiteX14" fmla="*/ 87981 w 929576"/>
                  <a:gd name="connsiteY14" fmla="*/ 256780 h 436331"/>
                  <a:gd name="connsiteX15" fmla="*/ 198961 w 929576"/>
                  <a:gd name="connsiteY15" fmla="*/ 213147 h 436331"/>
                  <a:gd name="connsiteX16" fmla="*/ 284330 w 929576"/>
                  <a:gd name="connsiteY16" fmla="*/ 137263 h 436331"/>
                  <a:gd name="connsiteX17" fmla="*/ 356420 w 929576"/>
                  <a:gd name="connsiteY17" fmla="*/ 57585 h 43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9576" h="436331">
                    <a:moveTo>
                      <a:pt x="356420" y="57585"/>
                    </a:moveTo>
                    <a:cubicBezTo>
                      <a:pt x="375391" y="44306"/>
                      <a:pt x="389619" y="26283"/>
                      <a:pt x="403847" y="9209"/>
                    </a:cubicBezTo>
                    <a:cubicBezTo>
                      <a:pt x="411436" y="672"/>
                      <a:pt x="418076" y="-1225"/>
                      <a:pt x="429458" y="672"/>
                    </a:cubicBezTo>
                    <a:cubicBezTo>
                      <a:pt x="577432" y="32923"/>
                      <a:pt x="725405" y="66122"/>
                      <a:pt x="874327" y="96476"/>
                    </a:cubicBezTo>
                    <a:cubicBezTo>
                      <a:pt x="896144" y="101219"/>
                      <a:pt x="898989" y="114498"/>
                      <a:pt x="902784" y="130623"/>
                    </a:cubicBezTo>
                    <a:cubicBezTo>
                      <a:pt x="912269" y="191331"/>
                      <a:pt x="924600" y="252037"/>
                      <a:pt x="930291" y="313693"/>
                    </a:cubicBezTo>
                    <a:cubicBezTo>
                      <a:pt x="933137" y="342149"/>
                      <a:pt x="929343" y="359223"/>
                      <a:pt x="933137" y="384834"/>
                    </a:cubicBezTo>
                    <a:cubicBezTo>
                      <a:pt x="933137" y="410445"/>
                      <a:pt x="891401" y="415188"/>
                      <a:pt x="877173" y="418033"/>
                    </a:cubicBezTo>
                    <a:cubicBezTo>
                      <a:pt x="804135" y="430364"/>
                      <a:pt x="560358" y="423725"/>
                      <a:pt x="531901" y="422776"/>
                    </a:cubicBezTo>
                    <a:cubicBezTo>
                      <a:pt x="456966" y="420879"/>
                      <a:pt x="216983" y="451232"/>
                      <a:pt x="142048" y="444593"/>
                    </a:cubicBezTo>
                    <a:cubicBezTo>
                      <a:pt x="113592" y="441747"/>
                      <a:pt x="79444" y="438901"/>
                      <a:pt x="40554" y="419931"/>
                    </a:cubicBezTo>
                    <a:cubicBezTo>
                      <a:pt x="-3080" y="395268"/>
                      <a:pt x="-2131" y="354480"/>
                      <a:pt x="1663" y="312745"/>
                    </a:cubicBezTo>
                    <a:lnTo>
                      <a:pt x="1663" y="312745"/>
                    </a:lnTo>
                    <a:cubicBezTo>
                      <a:pt x="7354" y="297568"/>
                      <a:pt x="14943" y="281443"/>
                      <a:pt x="30120" y="271957"/>
                    </a:cubicBezTo>
                    <a:cubicBezTo>
                      <a:pt x="46245" y="260575"/>
                      <a:pt x="70907" y="255832"/>
                      <a:pt x="87981" y="256780"/>
                    </a:cubicBezTo>
                    <a:cubicBezTo>
                      <a:pt x="130666" y="257729"/>
                      <a:pt x="166710" y="240655"/>
                      <a:pt x="198961" y="213147"/>
                    </a:cubicBezTo>
                    <a:cubicBezTo>
                      <a:pt x="200858" y="211250"/>
                      <a:pt x="261565" y="164771"/>
                      <a:pt x="284330" y="137263"/>
                    </a:cubicBezTo>
                    <a:cubicBezTo>
                      <a:pt x="294764" y="125881"/>
                      <a:pt x="335552" y="80351"/>
                      <a:pt x="356420" y="575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DBD3B72-AD5E-A1DC-9AB5-CA4FC0164BFC}"/>
                  </a:ext>
                </a:extLst>
              </p:cNvPr>
              <p:cNvSpPr/>
              <p:nvPr/>
            </p:nvSpPr>
            <p:spPr>
              <a:xfrm rot="739140" flipH="1">
                <a:off x="2233960" y="2365780"/>
                <a:ext cx="205476" cy="143832"/>
              </a:xfrm>
              <a:custGeom>
                <a:avLst/>
                <a:gdLst>
                  <a:gd name="connsiteX0" fmla="*/ 272154 w 284564"/>
                  <a:gd name="connsiteY0" fmla="*/ 199765 h 199195"/>
                  <a:gd name="connsiteX1" fmla="*/ 231366 w 284564"/>
                  <a:gd name="connsiteY1" fmla="*/ 148543 h 199195"/>
                  <a:gd name="connsiteX2" fmla="*/ 112798 w 284564"/>
                  <a:gd name="connsiteY2" fmla="*/ 119138 h 199195"/>
                  <a:gd name="connsiteX3" fmla="*/ 62525 w 284564"/>
                  <a:gd name="connsiteY3" fmla="*/ 152337 h 199195"/>
                  <a:gd name="connsiteX4" fmla="*/ 36914 w 284564"/>
                  <a:gd name="connsiteY4" fmla="*/ 175103 h 199195"/>
                  <a:gd name="connsiteX5" fmla="*/ 11303 w 284564"/>
                  <a:gd name="connsiteY5" fmla="*/ 179845 h 199195"/>
                  <a:gd name="connsiteX6" fmla="*/ 3715 w 284564"/>
                  <a:gd name="connsiteY6" fmla="*/ 61277 h 199195"/>
                  <a:gd name="connsiteX7" fmla="*/ 40708 w 284564"/>
                  <a:gd name="connsiteY7" fmla="*/ 10055 h 199195"/>
                  <a:gd name="connsiteX8" fmla="*/ 117540 w 284564"/>
                  <a:gd name="connsiteY8" fmla="*/ 1518 h 199195"/>
                  <a:gd name="connsiteX9" fmla="*/ 242749 w 284564"/>
                  <a:gd name="connsiteY9" fmla="*/ 4364 h 199195"/>
                  <a:gd name="connsiteX10" fmla="*/ 275948 w 284564"/>
                  <a:gd name="connsiteY10" fmla="*/ 29975 h 199195"/>
                  <a:gd name="connsiteX11" fmla="*/ 285433 w 284564"/>
                  <a:gd name="connsiteY11" fmla="*/ 181742 h 199195"/>
                  <a:gd name="connsiteX12" fmla="*/ 272154 w 284564"/>
                  <a:gd name="connsiteY12" fmla="*/ 199765 h 19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4564" h="199195">
                    <a:moveTo>
                      <a:pt x="272154" y="199765"/>
                    </a:moveTo>
                    <a:cubicBezTo>
                      <a:pt x="258874" y="182691"/>
                      <a:pt x="245594" y="165617"/>
                      <a:pt x="231366" y="148543"/>
                    </a:cubicBezTo>
                    <a:cubicBezTo>
                      <a:pt x="201961" y="119138"/>
                      <a:pt x="166865" y="95424"/>
                      <a:pt x="112798" y="119138"/>
                    </a:cubicBezTo>
                    <a:cubicBezTo>
                      <a:pt x="100467" y="124830"/>
                      <a:pt x="71062" y="134315"/>
                      <a:pt x="62525" y="152337"/>
                    </a:cubicBezTo>
                    <a:cubicBezTo>
                      <a:pt x="62525" y="152337"/>
                      <a:pt x="36914" y="175103"/>
                      <a:pt x="36914" y="175103"/>
                    </a:cubicBezTo>
                    <a:cubicBezTo>
                      <a:pt x="32171" y="179845"/>
                      <a:pt x="17943" y="173205"/>
                      <a:pt x="11303" y="179845"/>
                    </a:cubicBezTo>
                    <a:cubicBezTo>
                      <a:pt x="-4822" y="141903"/>
                      <a:pt x="-79" y="102064"/>
                      <a:pt x="3715" y="61277"/>
                    </a:cubicBezTo>
                    <a:cubicBezTo>
                      <a:pt x="6560" y="46100"/>
                      <a:pt x="30274" y="21438"/>
                      <a:pt x="40708" y="10055"/>
                    </a:cubicBezTo>
                    <a:cubicBezTo>
                      <a:pt x="50194" y="-4173"/>
                      <a:pt x="76753" y="570"/>
                      <a:pt x="117540" y="1518"/>
                    </a:cubicBezTo>
                    <a:cubicBezTo>
                      <a:pt x="134614" y="570"/>
                      <a:pt x="197219" y="-1327"/>
                      <a:pt x="242749" y="4364"/>
                    </a:cubicBezTo>
                    <a:cubicBezTo>
                      <a:pt x="251286" y="5312"/>
                      <a:pt x="272154" y="22386"/>
                      <a:pt x="275948" y="29975"/>
                    </a:cubicBezTo>
                    <a:cubicBezTo>
                      <a:pt x="294919" y="79299"/>
                      <a:pt x="283536" y="131469"/>
                      <a:pt x="285433" y="181742"/>
                    </a:cubicBezTo>
                    <a:cubicBezTo>
                      <a:pt x="286382" y="190279"/>
                      <a:pt x="279742" y="195971"/>
                      <a:pt x="272154" y="19976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6A4E613-1A8B-762F-01C7-6DD03916199B}"/>
                  </a:ext>
                </a:extLst>
              </p:cNvPr>
              <p:cNvSpPr/>
              <p:nvPr/>
            </p:nvSpPr>
            <p:spPr>
              <a:xfrm rot="739140" flipH="1">
                <a:off x="2873126" y="2323758"/>
                <a:ext cx="116437" cy="27397"/>
              </a:xfrm>
              <a:custGeom>
                <a:avLst/>
                <a:gdLst>
                  <a:gd name="connsiteX0" fmla="*/ 170647 w 161253"/>
                  <a:gd name="connsiteY0" fmla="*/ 19746 h 37941"/>
                  <a:gd name="connsiteX1" fmla="*/ 16033 w 161253"/>
                  <a:gd name="connsiteY1" fmla="*/ 34922 h 37941"/>
                  <a:gd name="connsiteX2" fmla="*/ 857 w 161253"/>
                  <a:gd name="connsiteY2" fmla="*/ 14054 h 37941"/>
                  <a:gd name="connsiteX3" fmla="*/ 26467 w 161253"/>
                  <a:gd name="connsiteY3" fmla="*/ 1723 h 37941"/>
                  <a:gd name="connsiteX4" fmla="*/ 81483 w 161253"/>
                  <a:gd name="connsiteY4" fmla="*/ 1723 h 37941"/>
                  <a:gd name="connsiteX5" fmla="*/ 170647 w 161253"/>
                  <a:gd name="connsiteY5" fmla="*/ 19746 h 37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53" h="37941">
                    <a:moveTo>
                      <a:pt x="170647" y="19746"/>
                    </a:moveTo>
                    <a:cubicBezTo>
                      <a:pt x="118477" y="40614"/>
                      <a:pt x="68204" y="52945"/>
                      <a:pt x="16033" y="34922"/>
                    </a:cubicBezTo>
                    <a:cubicBezTo>
                      <a:pt x="6548" y="32077"/>
                      <a:pt x="-2938" y="26386"/>
                      <a:pt x="857" y="14054"/>
                    </a:cubicBezTo>
                    <a:cubicBezTo>
                      <a:pt x="4651" y="2672"/>
                      <a:pt x="15085" y="-2071"/>
                      <a:pt x="26467" y="1723"/>
                    </a:cubicBezTo>
                    <a:cubicBezTo>
                      <a:pt x="45438" y="7415"/>
                      <a:pt x="62512" y="4569"/>
                      <a:pt x="81483" y="1723"/>
                    </a:cubicBezTo>
                    <a:cubicBezTo>
                      <a:pt x="110888" y="-3019"/>
                      <a:pt x="140293" y="1723"/>
                      <a:pt x="170647" y="19746"/>
                    </a:cubicBezTo>
                    <a:close/>
                  </a:path>
                </a:pathLst>
              </a:custGeom>
              <a:solidFill>
                <a:srgbClr val="E2AA74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9D52237-DA00-DACA-2C39-3B20F249E6AC}"/>
                  </a:ext>
                </a:extLst>
              </p:cNvPr>
              <p:cNvSpPr/>
              <p:nvPr/>
            </p:nvSpPr>
            <p:spPr>
              <a:xfrm rot="739140" flipH="1">
                <a:off x="2959305" y="2251007"/>
                <a:ext cx="47944" cy="41095"/>
              </a:xfrm>
              <a:custGeom>
                <a:avLst/>
                <a:gdLst>
                  <a:gd name="connsiteX0" fmla="*/ 68724 w 66398"/>
                  <a:gd name="connsiteY0" fmla="*/ 0 h 56912"/>
                  <a:gd name="connsiteX1" fmla="*/ 26039 w 66398"/>
                  <a:gd name="connsiteY1" fmla="*/ 64501 h 56912"/>
                  <a:gd name="connsiteX2" fmla="*/ 10863 w 66398"/>
                  <a:gd name="connsiteY2" fmla="*/ 38890 h 56912"/>
                  <a:gd name="connsiteX3" fmla="*/ 24142 w 66398"/>
                  <a:gd name="connsiteY3" fmla="*/ 11383 h 56912"/>
                  <a:gd name="connsiteX4" fmla="*/ 68724 w 66398"/>
                  <a:gd name="connsiteY4" fmla="*/ 0 h 56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98" h="56912">
                    <a:moveTo>
                      <a:pt x="68724" y="0"/>
                    </a:moveTo>
                    <a:cubicBezTo>
                      <a:pt x="52599" y="24662"/>
                      <a:pt x="40268" y="43633"/>
                      <a:pt x="26039" y="64501"/>
                    </a:cubicBezTo>
                    <a:cubicBezTo>
                      <a:pt x="16554" y="56913"/>
                      <a:pt x="12760" y="47427"/>
                      <a:pt x="10863" y="38890"/>
                    </a:cubicBezTo>
                    <a:cubicBezTo>
                      <a:pt x="8966" y="28456"/>
                      <a:pt x="-19491" y="1897"/>
                      <a:pt x="24142" y="11383"/>
                    </a:cubicBezTo>
                    <a:cubicBezTo>
                      <a:pt x="36473" y="13280"/>
                      <a:pt x="49753" y="4743"/>
                      <a:pt x="68724" y="0"/>
                    </a:cubicBezTo>
                    <a:close/>
                  </a:path>
                </a:pathLst>
              </a:custGeom>
              <a:solidFill>
                <a:srgbClr val="D9AD7C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917FEE5-4E34-28D2-62B0-CEF753F5201F}"/>
                  </a:ext>
                </a:extLst>
              </p:cNvPr>
              <p:cNvSpPr/>
              <p:nvPr/>
            </p:nvSpPr>
            <p:spPr>
              <a:xfrm rot="739140" flipH="1">
                <a:off x="3466417" y="2308137"/>
                <a:ext cx="109588" cy="198627"/>
              </a:xfrm>
              <a:custGeom>
                <a:avLst/>
                <a:gdLst>
                  <a:gd name="connsiteX0" fmla="*/ 103496 w 151767"/>
                  <a:gd name="connsiteY0" fmla="*/ 2586 h 275078"/>
                  <a:gd name="connsiteX1" fmla="*/ 160409 w 151767"/>
                  <a:gd name="connsiteY1" fmla="*/ 216958 h 275078"/>
                  <a:gd name="connsiteX2" fmla="*/ 153769 w 151767"/>
                  <a:gd name="connsiteY2" fmla="*/ 259642 h 275078"/>
                  <a:gd name="connsiteX3" fmla="*/ 117725 w 151767"/>
                  <a:gd name="connsiteY3" fmla="*/ 276716 h 275078"/>
                  <a:gd name="connsiteX4" fmla="*/ 9590 w 151767"/>
                  <a:gd name="connsiteY4" fmla="*/ 223597 h 275078"/>
                  <a:gd name="connsiteX5" fmla="*/ 105 w 151767"/>
                  <a:gd name="connsiteY5" fmla="*/ 210318 h 275078"/>
                  <a:gd name="connsiteX6" fmla="*/ 17178 w 151767"/>
                  <a:gd name="connsiteY6" fmla="*/ 205575 h 275078"/>
                  <a:gd name="connsiteX7" fmla="*/ 107290 w 151767"/>
                  <a:gd name="connsiteY7" fmla="*/ 210318 h 275078"/>
                  <a:gd name="connsiteX8" fmla="*/ 143335 w 151767"/>
                  <a:gd name="connsiteY8" fmla="*/ 163839 h 275078"/>
                  <a:gd name="connsiteX9" fmla="*/ 101599 w 151767"/>
                  <a:gd name="connsiteY9" fmla="*/ 7328 h 275078"/>
                  <a:gd name="connsiteX10" fmla="*/ 103496 w 151767"/>
                  <a:gd name="connsiteY10" fmla="*/ 2586 h 27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1767" h="275078">
                    <a:moveTo>
                      <a:pt x="103496" y="2586"/>
                    </a:moveTo>
                    <a:cubicBezTo>
                      <a:pt x="120570" y="60447"/>
                      <a:pt x="157564" y="155302"/>
                      <a:pt x="160409" y="216958"/>
                    </a:cubicBezTo>
                    <a:cubicBezTo>
                      <a:pt x="161358" y="232134"/>
                      <a:pt x="159461" y="246362"/>
                      <a:pt x="153769" y="259642"/>
                    </a:cubicBezTo>
                    <a:cubicBezTo>
                      <a:pt x="147129" y="274819"/>
                      <a:pt x="132901" y="279562"/>
                      <a:pt x="117725" y="276716"/>
                    </a:cubicBezTo>
                    <a:cubicBezTo>
                      <a:pt x="76937" y="268179"/>
                      <a:pt x="41841" y="249208"/>
                      <a:pt x="9590" y="223597"/>
                    </a:cubicBezTo>
                    <a:cubicBezTo>
                      <a:pt x="4847" y="219803"/>
                      <a:pt x="-844" y="216009"/>
                      <a:pt x="105" y="210318"/>
                    </a:cubicBezTo>
                    <a:cubicBezTo>
                      <a:pt x="2002" y="201781"/>
                      <a:pt x="11487" y="204626"/>
                      <a:pt x="17178" y="205575"/>
                    </a:cubicBezTo>
                    <a:cubicBezTo>
                      <a:pt x="47532" y="206523"/>
                      <a:pt x="76937" y="210318"/>
                      <a:pt x="107290" y="210318"/>
                    </a:cubicBezTo>
                    <a:cubicBezTo>
                      <a:pt x="139541" y="211266"/>
                      <a:pt x="149975" y="197038"/>
                      <a:pt x="143335" y="163839"/>
                    </a:cubicBezTo>
                    <a:cubicBezTo>
                      <a:pt x="135747" y="124000"/>
                      <a:pt x="109188" y="46219"/>
                      <a:pt x="101599" y="7328"/>
                    </a:cubicBezTo>
                    <a:cubicBezTo>
                      <a:pt x="98754" y="-260"/>
                      <a:pt x="100651" y="-2157"/>
                      <a:pt x="103496" y="2586"/>
                    </a:cubicBezTo>
                    <a:close/>
                  </a:path>
                </a:pathLst>
              </a:custGeom>
              <a:solidFill>
                <a:srgbClr val="D0A475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1EA699B-E64A-113B-BCE3-94ED172C1ECD}"/>
                  </a:ext>
                </a:extLst>
              </p:cNvPr>
              <p:cNvSpPr/>
              <p:nvPr/>
            </p:nvSpPr>
            <p:spPr>
              <a:xfrm rot="739140" flipH="1">
                <a:off x="3765026" y="2340098"/>
                <a:ext cx="6849" cy="6849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0907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70D0799-CB87-063E-8F09-840270379193}"/>
                  </a:ext>
                </a:extLst>
              </p:cNvPr>
              <p:cNvSpPr/>
              <p:nvPr/>
            </p:nvSpPr>
            <p:spPr>
              <a:xfrm rot="739140" flipH="1">
                <a:off x="2166304" y="2562793"/>
                <a:ext cx="287666" cy="342459"/>
              </a:xfrm>
              <a:custGeom>
                <a:avLst/>
                <a:gdLst>
                  <a:gd name="connsiteX0" fmla="*/ 49643 w 398390"/>
                  <a:gd name="connsiteY0" fmla="*/ 318369 h 474273"/>
                  <a:gd name="connsiteX1" fmla="*/ 12650 w 398390"/>
                  <a:gd name="connsiteY1" fmla="*/ 270942 h 474273"/>
                  <a:gd name="connsiteX2" fmla="*/ 18341 w 398390"/>
                  <a:gd name="connsiteY2" fmla="*/ 200749 h 474273"/>
                  <a:gd name="connsiteX3" fmla="*/ 13598 w 398390"/>
                  <a:gd name="connsiteY3" fmla="*/ 184624 h 474273"/>
                  <a:gd name="connsiteX4" fmla="*/ 23084 w 398390"/>
                  <a:gd name="connsiteY4" fmla="*/ 154270 h 474273"/>
                  <a:gd name="connsiteX5" fmla="*/ 36364 w 398390"/>
                  <a:gd name="connsiteY5" fmla="*/ 146682 h 474273"/>
                  <a:gd name="connsiteX6" fmla="*/ 43952 w 398390"/>
                  <a:gd name="connsiteY6" fmla="*/ 133402 h 474273"/>
                  <a:gd name="connsiteX7" fmla="*/ 43952 w 398390"/>
                  <a:gd name="connsiteY7" fmla="*/ 93563 h 474273"/>
                  <a:gd name="connsiteX8" fmla="*/ 70511 w 398390"/>
                  <a:gd name="connsiteY8" fmla="*/ 62261 h 474273"/>
                  <a:gd name="connsiteX9" fmla="*/ 98019 w 398390"/>
                  <a:gd name="connsiteY9" fmla="*/ 8194 h 474273"/>
                  <a:gd name="connsiteX10" fmla="*/ 141652 w 398390"/>
                  <a:gd name="connsiteY10" fmla="*/ 606 h 474273"/>
                  <a:gd name="connsiteX11" fmla="*/ 204256 w 398390"/>
                  <a:gd name="connsiteY11" fmla="*/ 14834 h 474273"/>
                  <a:gd name="connsiteX12" fmla="*/ 316185 w 398390"/>
                  <a:gd name="connsiteY12" fmla="*/ 67953 h 474273"/>
                  <a:gd name="connsiteX13" fmla="*/ 394915 w 398390"/>
                  <a:gd name="connsiteY13" fmla="*/ 205492 h 474273"/>
                  <a:gd name="connsiteX14" fmla="*/ 402503 w 398390"/>
                  <a:gd name="connsiteY14" fmla="*/ 240588 h 474273"/>
                  <a:gd name="connsiteX15" fmla="*/ 290574 w 398390"/>
                  <a:gd name="connsiteY15" fmla="*/ 472983 h 474273"/>
                  <a:gd name="connsiteX16" fmla="*/ 269706 w 398390"/>
                  <a:gd name="connsiteY16" fmla="*/ 473931 h 474273"/>
                  <a:gd name="connsiteX17" fmla="*/ 236507 w 398390"/>
                  <a:gd name="connsiteY17" fmla="*/ 460651 h 474273"/>
                  <a:gd name="connsiteX18" fmla="*/ 49643 w 398390"/>
                  <a:gd name="connsiteY18" fmla="*/ 318369 h 47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390" h="474273">
                    <a:moveTo>
                      <a:pt x="49643" y="318369"/>
                    </a:moveTo>
                    <a:cubicBezTo>
                      <a:pt x="35415" y="304141"/>
                      <a:pt x="24032" y="288016"/>
                      <a:pt x="12650" y="270942"/>
                    </a:cubicBezTo>
                    <a:cubicBezTo>
                      <a:pt x="-14858" y="227309"/>
                      <a:pt x="9804" y="226360"/>
                      <a:pt x="18341" y="200749"/>
                    </a:cubicBezTo>
                    <a:cubicBezTo>
                      <a:pt x="20238" y="196955"/>
                      <a:pt x="16444" y="191264"/>
                      <a:pt x="13598" y="184624"/>
                    </a:cubicBezTo>
                    <a:cubicBezTo>
                      <a:pt x="7907" y="173241"/>
                      <a:pt x="12650" y="159962"/>
                      <a:pt x="23084" y="154270"/>
                    </a:cubicBezTo>
                    <a:lnTo>
                      <a:pt x="36364" y="146682"/>
                    </a:lnTo>
                    <a:cubicBezTo>
                      <a:pt x="41106" y="143836"/>
                      <a:pt x="43952" y="139094"/>
                      <a:pt x="43952" y="133402"/>
                    </a:cubicBezTo>
                    <a:cubicBezTo>
                      <a:pt x="43003" y="121071"/>
                      <a:pt x="35415" y="115380"/>
                      <a:pt x="43952" y="93563"/>
                    </a:cubicBezTo>
                    <a:cubicBezTo>
                      <a:pt x="54386" y="70798"/>
                      <a:pt x="73357" y="85975"/>
                      <a:pt x="70511" y="62261"/>
                    </a:cubicBezTo>
                    <a:cubicBezTo>
                      <a:pt x="64820" y="25268"/>
                      <a:pt x="59129" y="18628"/>
                      <a:pt x="98019" y="8194"/>
                    </a:cubicBezTo>
                    <a:cubicBezTo>
                      <a:pt x="113196" y="3451"/>
                      <a:pt x="130270" y="606"/>
                      <a:pt x="141652" y="606"/>
                    </a:cubicBezTo>
                    <a:cubicBezTo>
                      <a:pt x="169160" y="-2240"/>
                      <a:pt x="179594" y="5349"/>
                      <a:pt x="204256" y="14834"/>
                    </a:cubicBezTo>
                    <a:cubicBezTo>
                      <a:pt x="243147" y="30959"/>
                      <a:pt x="279192" y="40445"/>
                      <a:pt x="316185" y="67953"/>
                    </a:cubicBezTo>
                    <a:cubicBezTo>
                      <a:pt x="357921" y="104946"/>
                      <a:pt x="384481" y="148579"/>
                      <a:pt x="394915" y="205492"/>
                    </a:cubicBezTo>
                    <a:cubicBezTo>
                      <a:pt x="397760" y="215926"/>
                      <a:pt x="402503" y="227309"/>
                      <a:pt x="402503" y="240588"/>
                    </a:cubicBezTo>
                    <a:cubicBezTo>
                      <a:pt x="367407" y="316472"/>
                      <a:pt x="325671" y="397099"/>
                      <a:pt x="290574" y="472983"/>
                    </a:cubicBezTo>
                    <a:cubicBezTo>
                      <a:pt x="282986" y="488159"/>
                      <a:pt x="276346" y="475828"/>
                      <a:pt x="269706" y="473931"/>
                    </a:cubicBezTo>
                    <a:cubicBezTo>
                      <a:pt x="257375" y="472983"/>
                      <a:pt x="246941" y="467291"/>
                      <a:pt x="236507" y="460651"/>
                    </a:cubicBezTo>
                    <a:cubicBezTo>
                      <a:pt x="178646" y="425555"/>
                      <a:pt x="68614" y="334495"/>
                      <a:pt x="49643" y="31836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7673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543</Words>
  <Application>Microsoft Office PowerPoint</Application>
  <PresentationFormat>Widescreen</PresentationFormat>
  <Paragraphs>99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Dovydas Rybakas</dc:creator>
  <cp:lastModifiedBy>Dovydas Rybakas</cp:lastModifiedBy>
  <cp:revision>7</cp:revision>
  <dcterms:created xsi:type="dcterms:W3CDTF">2023-05-16T14:10:21Z</dcterms:created>
  <dcterms:modified xsi:type="dcterms:W3CDTF">2023-05-17T10:12:27Z</dcterms:modified>
</cp:coreProperties>
</file>